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5" r:id="rId6"/>
    <p:sldId id="281" r:id="rId7"/>
    <p:sldId id="260" r:id="rId8"/>
    <p:sldId id="280" r:id="rId9"/>
    <p:sldId id="266" r:id="rId10"/>
    <p:sldId id="261" r:id="rId11"/>
    <p:sldId id="278" r:id="rId12"/>
    <p:sldId id="282" r:id="rId13"/>
    <p:sldId id="273" r:id="rId14"/>
    <p:sldId id="276" r:id="rId15"/>
    <p:sldId id="283" r:id="rId16"/>
    <p:sldId id="274" r:id="rId17"/>
    <p:sldId id="263" r:id="rId18"/>
    <p:sldId id="284" r:id="rId19"/>
    <p:sldId id="285" r:id="rId20"/>
    <p:sldId id="286" r:id="rId21"/>
    <p:sldId id="264" r:id="rId22"/>
    <p:sldId id="270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3" autoAdjust="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60B97-25FE-432F-B041-22CC0F0F1EC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28932F-6F9A-4857-8231-9910628EB76E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3E92924-7A67-410E-9959-2C06053F8A4C}" type="parTrans" cxnId="{DE7DBA6C-DD3A-403B-AE77-67A534696B68}">
      <dgm:prSet/>
      <dgm:spPr/>
      <dgm:t>
        <a:bodyPr/>
        <a:lstStyle/>
        <a:p>
          <a:endParaRPr lang="en-US"/>
        </a:p>
      </dgm:t>
    </dgm:pt>
    <dgm:pt modelId="{173CCDE8-8F6F-408B-AD18-30238C2506EE}" type="sibTrans" cxnId="{DE7DBA6C-DD3A-403B-AE77-67A534696B68}">
      <dgm:prSet/>
      <dgm:spPr/>
      <dgm:t>
        <a:bodyPr/>
        <a:lstStyle/>
        <a:p>
          <a:endParaRPr lang="en-US"/>
        </a:p>
      </dgm:t>
    </dgm:pt>
    <dgm:pt modelId="{03C4B3A0-2CF1-4D22-8EE1-D6D9EA703B25}">
      <dgm:prSet/>
      <dgm:spPr/>
      <dgm:t>
        <a:bodyPr/>
        <a:lstStyle/>
        <a:p>
          <a:r>
            <a:rPr lang="en-US" dirty="0"/>
            <a:t>Previous works</a:t>
          </a:r>
        </a:p>
      </dgm:t>
    </dgm:pt>
    <dgm:pt modelId="{433D3828-D26D-4E8E-B359-A59B63E8300E}" type="parTrans" cxnId="{2372EB32-A170-4020-951D-F65B5ECD98F7}">
      <dgm:prSet/>
      <dgm:spPr/>
      <dgm:t>
        <a:bodyPr/>
        <a:lstStyle/>
        <a:p>
          <a:endParaRPr lang="en-US"/>
        </a:p>
      </dgm:t>
    </dgm:pt>
    <dgm:pt modelId="{6488366F-D4B2-4FA6-B609-ACFA3F60E14A}" type="sibTrans" cxnId="{2372EB32-A170-4020-951D-F65B5ECD98F7}">
      <dgm:prSet/>
      <dgm:spPr/>
      <dgm:t>
        <a:bodyPr/>
        <a:lstStyle/>
        <a:p>
          <a:endParaRPr lang="en-US"/>
        </a:p>
      </dgm:t>
    </dgm:pt>
    <dgm:pt modelId="{5AB0ED05-5FA8-4743-8712-9630E5BBDBC6}">
      <dgm:prSet/>
      <dgm:spPr/>
      <dgm:t>
        <a:bodyPr/>
        <a:lstStyle/>
        <a:p>
          <a:r>
            <a:rPr lang="en-US" dirty="0"/>
            <a:t>Open</a:t>
          </a:r>
          <a:r>
            <a:rPr lang="en-US" baseline="0" dirty="0"/>
            <a:t> questions</a:t>
          </a:r>
          <a:endParaRPr lang="en-US" dirty="0"/>
        </a:p>
      </dgm:t>
    </dgm:pt>
    <dgm:pt modelId="{9EFFCCE6-B0D0-4E5D-A17C-6C26D8E29CEF}" type="parTrans" cxnId="{84DECAC6-2554-40FE-9F25-A338A02A65F8}">
      <dgm:prSet/>
      <dgm:spPr/>
      <dgm:t>
        <a:bodyPr/>
        <a:lstStyle/>
        <a:p>
          <a:endParaRPr lang="en-US"/>
        </a:p>
      </dgm:t>
    </dgm:pt>
    <dgm:pt modelId="{9A79C7CD-D204-4C77-95E1-B64A5B20BD3C}" type="sibTrans" cxnId="{84DECAC6-2554-40FE-9F25-A338A02A65F8}">
      <dgm:prSet/>
      <dgm:spPr/>
      <dgm:t>
        <a:bodyPr/>
        <a:lstStyle/>
        <a:p>
          <a:endParaRPr lang="en-US"/>
        </a:p>
      </dgm:t>
    </dgm:pt>
    <dgm:pt modelId="{7A92A54C-C392-4D45-BFE5-4733C27E8B97}">
      <dgm:prSet/>
      <dgm:spPr/>
      <dgm:t>
        <a:bodyPr/>
        <a:lstStyle/>
        <a:p>
          <a:r>
            <a:rPr lang="en-US"/>
            <a:t>Our data</a:t>
          </a:r>
        </a:p>
      </dgm:t>
    </dgm:pt>
    <dgm:pt modelId="{5A509C1D-1F13-4610-A196-1264279EEFA7}" type="parTrans" cxnId="{2E7F8951-7207-4F08-BE0B-7EFFF9596F32}">
      <dgm:prSet/>
      <dgm:spPr/>
      <dgm:t>
        <a:bodyPr/>
        <a:lstStyle/>
        <a:p>
          <a:endParaRPr lang="en-US"/>
        </a:p>
      </dgm:t>
    </dgm:pt>
    <dgm:pt modelId="{4FA6E0DD-7CC5-448C-AA2B-1DFD2292479E}" type="sibTrans" cxnId="{2E7F8951-7207-4F08-BE0B-7EFFF9596F32}">
      <dgm:prSet/>
      <dgm:spPr/>
      <dgm:t>
        <a:bodyPr/>
        <a:lstStyle/>
        <a:p>
          <a:endParaRPr lang="en-US"/>
        </a:p>
      </dgm:t>
    </dgm:pt>
    <dgm:pt modelId="{ACBB2CF2-57E5-488C-B224-DA6CF6725D32}">
      <dgm:prSet/>
      <dgm:spPr/>
      <dgm:t>
        <a:bodyPr/>
        <a:lstStyle/>
        <a:p>
          <a:r>
            <a:rPr lang="en-US"/>
            <a:t>Our model</a:t>
          </a:r>
        </a:p>
      </dgm:t>
    </dgm:pt>
    <dgm:pt modelId="{364B2961-A162-4BA3-ACBF-F7D33EA8DFDD}" type="parTrans" cxnId="{0E9769BD-A073-4BB6-A47D-FD2FDE7549AD}">
      <dgm:prSet/>
      <dgm:spPr/>
      <dgm:t>
        <a:bodyPr/>
        <a:lstStyle/>
        <a:p>
          <a:endParaRPr lang="en-US"/>
        </a:p>
      </dgm:t>
    </dgm:pt>
    <dgm:pt modelId="{02BAA99A-9AC1-428C-B3B6-99B6E886BC47}" type="sibTrans" cxnId="{0E9769BD-A073-4BB6-A47D-FD2FDE7549AD}">
      <dgm:prSet/>
      <dgm:spPr/>
      <dgm:t>
        <a:bodyPr/>
        <a:lstStyle/>
        <a:p>
          <a:endParaRPr lang="en-US"/>
        </a:p>
      </dgm:t>
    </dgm:pt>
    <dgm:pt modelId="{6D1BA001-A541-4015-B6FE-85D6FD18EFCC}">
      <dgm:prSet/>
      <dgm:spPr/>
      <dgm:t>
        <a:bodyPr/>
        <a:lstStyle/>
        <a:p>
          <a:r>
            <a:rPr lang="en-US"/>
            <a:t>Interpreting the model</a:t>
          </a:r>
        </a:p>
      </dgm:t>
    </dgm:pt>
    <dgm:pt modelId="{551CEA56-CCEF-40FF-AC06-8AAD0445B91E}" type="parTrans" cxnId="{2BD6F378-64CD-4E2C-AA22-4BC9E92C817A}">
      <dgm:prSet/>
      <dgm:spPr/>
      <dgm:t>
        <a:bodyPr/>
        <a:lstStyle/>
        <a:p>
          <a:endParaRPr lang="en-US"/>
        </a:p>
      </dgm:t>
    </dgm:pt>
    <dgm:pt modelId="{C5C01D2D-20F3-4A62-9011-8A800BA729C0}" type="sibTrans" cxnId="{2BD6F378-64CD-4E2C-AA22-4BC9E92C817A}">
      <dgm:prSet/>
      <dgm:spPr/>
      <dgm:t>
        <a:bodyPr/>
        <a:lstStyle/>
        <a:p>
          <a:endParaRPr lang="en-US"/>
        </a:p>
      </dgm:t>
    </dgm:pt>
    <dgm:pt modelId="{8D91D5DA-ECE3-4AB4-A25B-5E64B6F86D16}">
      <dgm:prSet/>
      <dgm:spPr/>
      <dgm:t>
        <a:bodyPr/>
        <a:lstStyle/>
        <a:p>
          <a:r>
            <a:rPr lang="en-US"/>
            <a:t>Next steps</a:t>
          </a:r>
        </a:p>
      </dgm:t>
    </dgm:pt>
    <dgm:pt modelId="{D4602053-08D3-4C38-B777-393662007E2B}" type="parTrans" cxnId="{45555485-0140-4B23-92F4-FEF4AF633C0A}">
      <dgm:prSet/>
      <dgm:spPr/>
      <dgm:t>
        <a:bodyPr/>
        <a:lstStyle/>
        <a:p>
          <a:endParaRPr lang="en-US"/>
        </a:p>
      </dgm:t>
    </dgm:pt>
    <dgm:pt modelId="{0886C506-FAF7-41ED-BE03-AE61622C80A1}" type="sibTrans" cxnId="{45555485-0140-4B23-92F4-FEF4AF633C0A}">
      <dgm:prSet/>
      <dgm:spPr/>
      <dgm:t>
        <a:bodyPr/>
        <a:lstStyle/>
        <a:p>
          <a:endParaRPr lang="en-US"/>
        </a:p>
      </dgm:t>
    </dgm:pt>
    <dgm:pt modelId="{0BB94990-80B3-4F66-BFE4-095131384330}" type="pres">
      <dgm:prSet presAssocID="{9E960B97-25FE-432F-B041-22CC0F0F1EC3}" presName="Name0" presStyleCnt="0">
        <dgm:presLayoutVars>
          <dgm:dir/>
          <dgm:resizeHandles val="exact"/>
        </dgm:presLayoutVars>
      </dgm:prSet>
      <dgm:spPr/>
    </dgm:pt>
    <dgm:pt modelId="{F608E33D-D40F-446D-A4F5-72EF6C073647}" type="pres">
      <dgm:prSet presAssocID="{7B28932F-6F9A-4857-8231-9910628EB76E}" presName="node" presStyleLbl="node1" presStyleIdx="0" presStyleCnt="7">
        <dgm:presLayoutVars>
          <dgm:bulletEnabled val="1"/>
        </dgm:presLayoutVars>
      </dgm:prSet>
      <dgm:spPr/>
    </dgm:pt>
    <dgm:pt modelId="{F84E225B-741D-45FF-92E0-79F627030F01}" type="pres">
      <dgm:prSet presAssocID="{173CCDE8-8F6F-408B-AD18-30238C2506EE}" presName="sibTrans" presStyleLbl="sibTrans1D1" presStyleIdx="0" presStyleCnt="6"/>
      <dgm:spPr/>
    </dgm:pt>
    <dgm:pt modelId="{54CCC3C8-A434-4651-90F3-73FF93B18D7C}" type="pres">
      <dgm:prSet presAssocID="{173CCDE8-8F6F-408B-AD18-30238C2506EE}" presName="connectorText" presStyleLbl="sibTrans1D1" presStyleIdx="0" presStyleCnt="6"/>
      <dgm:spPr/>
    </dgm:pt>
    <dgm:pt modelId="{5C869820-8819-4B77-A357-420A99D0FB53}" type="pres">
      <dgm:prSet presAssocID="{03C4B3A0-2CF1-4D22-8EE1-D6D9EA703B25}" presName="node" presStyleLbl="node1" presStyleIdx="1" presStyleCnt="7">
        <dgm:presLayoutVars>
          <dgm:bulletEnabled val="1"/>
        </dgm:presLayoutVars>
      </dgm:prSet>
      <dgm:spPr/>
    </dgm:pt>
    <dgm:pt modelId="{D6CA94E8-1271-4382-8428-ED0750FE2F34}" type="pres">
      <dgm:prSet presAssocID="{6488366F-D4B2-4FA6-B609-ACFA3F60E14A}" presName="sibTrans" presStyleLbl="sibTrans1D1" presStyleIdx="1" presStyleCnt="6"/>
      <dgm:spPr/>
    </dgm:pt>
    <dgm:pt modelId="{20917C15-06FB-4FF4-8E49-F4F672F99AA0}" type="pres">
      <dgm:prSet presAssocID="{6488366F-D4B2-4FA6-B609-ACFA3F60E14A}" presName="connectorText" presStyleLbl="sibTrans1D1" presStyleIdx="1" presStyleCnt="6"/>
      <dgm:spPr/>
    </dgm:pt>
    <dgm:pt modelId="{F538BB6A-D79D-4C33-B605-4ADF159D67EB}" type="pres">
      <dgm:prSet presAssocID="{5AB0ED05-5FA8-4743-8712-9630E5BBDBC6}" presName="node" presStyleLbl="node1" presStyleIdx="2" presStyleCnt="7">
        <dgm:presLayoutVars>
          <dgm:bulletEnabled val="1"/>
        </dgm:presLayoutVars>
      </dgm:prSet>
      <dgm:spPr/>
    </dgm:pt>
    <dgm:pt modelId="{79F78A7F-9AE5-421D-A888-D4B811EB5808}" type="pres">
      <dgm:prSet presAssocID="{9A79C7CD-D204-4C77-95E1-B64A5B20BD3C}" presName="sibTrans" presStyleLbl="sibTrans1D1" presStyleIdx="2" presStyleCnt="6"/>
      <dgm:spPr/>
    </dgm:pt>
    <dgm:pt modelId="{3AD2AA0A-2C87-4774-B02F-3C5CCAB63273}" type="pres">
      <dgm:prSet presAssocID="{9A79C7CD-D204-4C77-95E1-B64A5B20BD3C}" presName="connectorText" presStyleLbl="sibTrans1D1" presStyleIdx="2" presStyleCnt="6"/>
      <dgm:spPr/>
    </dgm:pt>
    <dgm:pt modelId="{90CCEAC7-798D-4A2C-B0B2-709C512DB601}" type="pres">
      <dgm:prSet presAssocID="{7A92A54C-C392-4D45-BFE5-4733C27E8B97}" presName="node" presStyleLbl="node1" presStyleIdx="3" presStyleCnt="7">
        <dgm:presLayoutVars>
          <dgm:bulletEnabled val="1"/>
        </dgm:presLayoutVars>
      </dgm:prSet>
      <dgm:spPr/>
    </dgm:pt>
    <dgm:pt modelId="{A6534447-E56A-4AE4-9BDC-E8D720656E85}" type="pres">
      <dgm:prSet presAssocID="{4FA6E0DD-7CC5-448C-AA2B-1DFD2292479E}" presName="sibTrans" presStyleLbl="sibTrans1D1" presStyleIdx="3" presStyleCnt="6"/>
      <dgm:spPr/>
    </dgm:pt>
    <dgm:pt modelId="{5A47B019-81A6-4C66-B981-1BF71367AFBD}" type="pres">
      <dgm:prSet presAssocID="{4FA6E0DD-7CC5-448C-AA2B-1DFD2292479E}" presName="connectorText" presStyleLbl="sibTrans1D1" presStyleIdx="3" presStyleCnt="6"/>
      <dgm:spPr/>
    </dgm:pt>
    <dgm:pt modelId="{107FDEEE-80E6-4008-AF2F-95D49EB7B2D7}" type="pres">
      <dgm:prSet presAssocID="{ACBB2CF2-57E5-488C-B224-DA6CF6725D32}" presName="node" presStyleLbl="node1" presStyleIdx="4" presStyleCnt="7">
        <dgm:presLayoutVars>
          <dgm:bulletEnabled val="1"/>
        </dgm:presLayoutVars>
      </dgm:prSet>
      <dgm:spPr/>
    </dgm:pt>
    <dgm:pt modelId="{C491FFA1-6174-4A81-9258-774F8FAD4ECD}" type="pres">
      <dgm:prSet presAssocID="{02BAA99A-9AC1-428C-B3B6-99B6E886BC47}" presName="sibTrans" presStyleLbl="sibTrans1D1" presStyleIdx="4" presStyleCnt="6"/>
      <dgm:spPr/>
    </dgm:pt>
    <dgm:pt modelId="{28D1E8F7-C50A-4715-98D0-25825C71AFF8}" type="pres">
      <dgm:prSet presAssocID="{02BAA99A-9AC1-428C-B3B6-99B6E886BC47}" presName="connectorText" presStyleLbl="sibTrans1D1" presStyleIdx="4" presStyleCnt="6"/>
      <dgm:spPr/>
    </dgm:pt>
    <dgm:pt modelId="{06142E10-6BBE-483C-B1C9-8447713A47EF}" type="pres">
      <dgm:prSet presAssocID="{6D1BA001-A541-4015-B6FE-85D6FD18EFCC}" presName="node" presStyleLbl="node1" presStyleIdx="5" presStyleCnt="7">
        <dgm:presLayoutVars>
          <dgm:bulletEnabled val="1"/>
        </dgm:presLayoutVars>
      </dgm:prSet>
      <dgm:spPr/>
    </dgm:pt>
    <dgm:pt modelId="{CBF3E94A-7B96-45D4-8A23-D2D65F720426}" type="pres">
      <dgm:prSet presAssocID="{C5C01D2D-20F3-4A62-9011-8A800BA729C0}" presName="sibTrans" presStyleLbl="sibTrans1D1" presStyleIdx="5" presStyleCnt="6"/>
      <dgm:spPr/>
    </dgm:pt>
    <dgm:pt modelId="{F5856278-72BC-41E7-8E3F-3B97D394B589}" type="pres">
      <dgm:prSet presAssocID="{C5C01D2D-20F3-4A62-9011-8A800BA729C0}" presName="connectorText" presStyleLbl="sibTrans1D1" presStyleIdx="5" presStyleCnt="6"/>
      <dgm:spPr/>
    </dgm:pt>
    <dgm:pt modelId="{7BCAFFD4-BA8B-40C7-B0B8-FEA83466A551}" type="pres">
      <dgm:prSet presAssocID="{8D91D5DA-ECE3-4AB4-A25B-5E64B6F86D16}" presName="node" presStyleLbl="node1" presStyleIdx="6" presStyleCnt="7">
        <dgm:presLayoutVars>
          <dgm:bulletEnabled val="1"/>
        </dgm:presLayoutVars>
      </dgm:prSet>
      <dgm:spPr/>
    </dgm:pt>
  </dgm:ptLst>
  <dgm:cxnLst>
    <dgm:cxn modelId="{8906C102-DC7E-4A59-9AFB-B5AEE7277C57}" type="presOf" srcId="{4FA6E0DD-7CC5-448C-AA2B-1DFD2292479E}" destId="{5A47B019-81A6-4C66-B981-1BF71367AFBD}" srcOrd="1" destOrd="0" presId="urn:microsoft.com/office/officeart/2016/7/layout/RepeatingBendingProcessNew"/>
    <dgm:cxn modelId="{21735310-9F69-4459-843D-69EB22F9B255}" type="presOf" srcId="{C5C01D2D-20F3-4A62-9011-8A800BA729C0}" destId="{CBF3E94A-7B96-45D4-8A23-D2D65F720426}" srcOrd="0" destOrd="0" presId="urn:microsoft.com/office/officeart/2016/7/layout/RepeatingBendingProcessNew"/>
    <dgm:cxn modelId="{9DD68111-08EC-4937-8AAF-E1DA366C357B}" type="presOf" srcId="{ACBB2CF2-57E5-488C-B224-DA6CF6725D32}" destId="{107FDEEE-80E6-4008-AF2F-95D49EB7B2D7}" srcOrd="0" destOrd="0" presId="urn:microsoft.com/office/officeart/2016/7/layout/RepeatingBendingProcessNew"/>
    <dgm:cxn modelId="{A129F121-3A80-467C-99D5-4D989CE9723B}" type="presOf" srcId="{6D1BA001-A541-4015-B6FE-85D6FD18EFCC}" destId="{06142E10-6BBE-483C-B1C9-8447713A47EF}" srcOrd="0" destOrd="0" presId="urn:microsoft.com/office/officeart/2016/7/layout/RepeatingBendingProcessNew"/>
    <dgm:cxn modelId="{8334CF22-C534-4CC1-8737-3A3D91568DCB}" type="presOf" srcId="{8D91D5DA-ECE3-4AB4-A25B-5E64B6F86D16}" destId="{7BCAFFD4-BA8B-40C7-B0B8-FEA83466A551}" srcOrd="0" destOrd="0" presId="urn:microsoft.com/office/officeart/2016/7/layout/RepeatingBendingProcessNew"/>
    <dgm:cxn modelId="{78029528-5A23-4ECC-89FD-D8AEEA0579C3}" type="presOf" srcId="{9E960B97-25FE-432F-B041-22CC0F0F1EC3}" destId="{0BB94990-80B3-4F66-BFE4-095131384330}" srcOrd="0" destOrd="0" presId="urn:microsoft.com/office/officeart/2016/7/layout/RepeatingBendingProcessNew"/>
    <dgm:cxn modelId="{2372EB32-A170-4020-951D-F65B5ECD98F7}" srcId="{9E960B97-25FE-432F-B041-22CC0F0F1EC3}" destId="{03C4B3A0-2CF1-4D22-8EE1-D6D9EA703B25}" srcOrd="1" destOrd="0" parTransId="{433D3828-D26D-4E8E-B359-A59B63E8300E}" sibTransId="{6488366F-D4B2-4FA6-B609-ACFA3F60E14A}"/>
    <dgm:cxn modelId="{D374E539-4253-44E4-B545-B7A9ECED7CF4}" type="presOf" srcId="{6488366F-D4B2-4FA6-B609-ACFA3F60E14A}" destId="{D6CA94E8-1271-4382-8428-ED0750FE2F34}" srcOrd="0" destOrd="0" presId="urn:microsoft.com/office/officeart/2016/7/layout/RepeatingBendingProcessNew"/>
    <dgm:cxn modelId="{99DB6E43-9D1B-4FBB-9A2B-66389DCD918A}" type="presOf" srcId="{03C4B3A0-2CF1-4D22-8EE1-D6D9EA703B25}" destId="{5C869820-8819-4B77-A357-420A99D0FB53}" srcOrd="0" destOrd="0" presId="urn:microsoft.com/office/officeart/2016/7/layout/RepeatingBendingProcessNew"/>
    <dgm:cxn modelId="{7D562A46-4B47-49F7-B38C-EEDA680A2FF0}" type="presOf" srcId="{6488366F-D4B2-4FA6-B609-ACFA3F60E14A}" destId="{20917C15-06FB-4FF4-8E49-F4F672F99AA0}" srcOrd="1" destOrd="0" presId="urn:microsoft.com/office/officeart/2016/7/layout/RepeatingBendingProcessNew"/>
    <dgm:cxn modelId="{55224A66-A053-4C1E-9B7D-017B27F9277F}" type="presOf" srcId="{02BAA99A-9AC1-428C-B3B6-99B6E886BC47}" destId="{C491FFA1-6174-4A81-9258-774F8FAD4ECD}" srcOrd="0" destOrd="0" presId="urn:microsoft.com/office/officeart/2016/7/layout/RepeatingBendingProcessNew"/>
    <dgm:cxn modelId="{07488546-8CD4-457C-8D11-B014EE8AF618}" type="presOf" srcId="{5AB0ED05-5FA8-4743-8712-9630E5BBDBC6}" destId="{F538BB6A-D79D-4C33-B605-4ADF159D67EB}" srcOrd="0" destOrd="0" presId="urn:microsoft.com/office/officeart/2016/7/layout/RepeatingBendingProcessNew"/>
    <dgm:cxn modelId="{DE7DBA6C-DD3A-403B-AE77-67A534696B68}" srcId="{9E960B97-25FE-432F-B041-22CC0F0F1EC3}" destId="{7B28932F-6F9A-4857-8231-9910628EB76E}" srcOrd="0" destOrd="0" parTransId="{63E92924-7A67-410E-9959-2C06053F8A4C}" sibTransId="{173CCDE8-8F6F-408B-AD18-30238C2506EE}"/>
    <dgm:cxn modelId="{9CD63D51-A620-4A76-8F09-B7DC5F9DCA53}" type="presOf" srcId="{9A79C7CD-D204-4C77-95E1-B64A5B20BD3C}" destId="{3AD2AA0A-2C87-4774-B02F-3C5CCAB63273}" srcOrd="1" destOrd="0" presId="urn:microsoft.com/office/officeart/2016/7/layout/RepeatingBendingProcessNew"/>
    <dgm:cxn modelId="{2E7F8951-7207-4F08-BE0B-7EFFF9596F32}" srcId="{9E960B97-25FE-432F-B041-22CC0F0F1EC3}" destId="{7A92A54C-C392-4D45-BFE5-4733C27E8B97}" srcOrd="3" destOrd="0" parTransId="{5A509C1D-1F13-4610-A196-1264279EEFA7}" sibTransId="{4FA6E0DD-7CC5-448C-AA2B-1DFD2292479E}"/>
    <dgm:cxn modelId="{2BD6F378-64CD-4E2C-AA22-4BC9E92C817A}" srcId="{9E960B97-25FE-432F-B041-22CC0F0F1EC3}" destId="{6D1BA001-A541-4015-B6FE-85D6FD18EFCC}" srcOrd="5" destOrd="0" parTransId="{551CEA56-CCEF-40FF-AC06-8AAD0445B91E}" sibTransId="{C5C01D2D-20F3-4A62-9011-8A800BA729C0}"/>
    <dgm:cxn modelId="{45555485-0140-4B23-92F4-FEF4AF633C0A}" srcId="{9E960B97-25FE-432F-B041-22CC0F0F1EC3}" destId="{8D91D5DA-ECE3-4AB4-A25B-5E64B6F86D16}" srcOrd="6" destOrd="0" parTransId="{D4602053-08D3-4C38-B777-393662007E2B}" sibTransId="{0886C506-FAF7-41ED-BE03-AE61622C80A1}"/>
    <dgm:cxn modelId="{531B978C-C8AD-476D-BC0B-59FD3BD63DD1}" type="presOf" srcId="{7A92A54C-C392-4D45-BFE5-4733C27E8B97}" destId="{90CCEAC7-798D-4A2C-B0B2-709C512DB601}" srcOrd="0" destOrd="0" presId="urn:microsoft.com/office/officeart/2016/7/layout/RepeatingBendingProcessNew"/>
    <dgm:cxn modelId="{8010E593-ACAB-4FE5-9053-27C91AAE275E}" type="presOf" srcId="{7B28932F-6F9A-4857-8231-9910628EB76E}" destId="{F608E33D-D40F-446D-A4F5-72EF6C073647}" srcOrd="0" destOrd="0" presId="urn:microsoft.com/office/officeart/2016/7/layout/RepeatingBendingProcessNew"/>
    <dgm:cxn modelId="{C4A7C0A2-5377-4E54-916B-51DE63E87A7A}" type="presOf" srcId="{9A79C7CD-D204-4C77-95E1-B64A5B20BD3C}" destId="{79F78A7F-9AE5-421D-A888-D4B811EB5808}" srcOrd="0" destOrd="0" presId="urn:microsoft.com/office/officeart/2016/7/layout/RepeatingBendingProcessNew"/>
    <dgm:cxn modelId="{0E9769BD-A073-4BB6-A47D-FD2FDE7549AD}" srcId="{9E960B97-25FE-432F-B041-22CC0F0F1EC3}" destId="{ACBB2CF2-57E5-488C-B224-DA6CF6725D32}" srcOrd="4" destOrd="0" parTransId="{364B2961-A162-4BA3-ACBF-F7D33EA8DFDD}" sibTransId="{02BAA99A-9AC1-428C-B3B6-99B6E886BC47}"/>
    <dgm:cxn modelId="{84DECAC6-2554-40FE-9F25-A338A02A65F8}" srcId="{9E960B97-25FE-432F-B041-22CC0F0F1EC3}" destId="{5AB0ED05-5FA8-4743-8712-9630E5BBDBC6}" srcOrd="2" destOrd="0" parTransId="{9EFFCCE6-B0D0-4E5D-A17C-6C26D8E29CEF}" sibTransId="{9A79C7CD-D204-4C77-95E1-B64A5B20BD3C}"/>
    <dgm:cxn modelId="{A04DF9C7-AE68-4ED1-9F31-38C7E8405EE6}" type="presOf" srcId="{4FA6E0DD-7CC5-448C-AA2B-1DFD2292479E}" destId="{A6534447-E56A-4AE4-9BDC-E8D720656E85}" srcOrd="0" destOrd="0" presId="urn:microsoft.com/office/officeart/2016/7/layout/RepeatingBendingProcessNew"/>
    <dgm:cxn modelId="{E1C84BE0-5455-430F-AF7C-234EC350BD77}" type="presOf" srcId="{173CCDE8-8F6F-408B-AD18-30238C2506EE}" destId="{54CCC3C8-A434-4651-90F3-73FF93B18D7C}" srcOrd="1" destOrd="0" presId="urn:microsoft.com/office/officeart/2016/7/layout/RepeatingBendingProcessNew"/>
    <dgm:cxn modelId="{8E3E16E8-7C2D-4490-B631-A1D3F065EE54}" type="presOf" srcId="{C5C01D2D-20F3-4A62-9011-8A800BA729C0}" destId="{F5856278-72BC-41E7-8E3F-3B97D394B589}" srcOrd="1" destOrd="0" presId="urn:microsoft.com/office/officeart/2016/7/layout/RepeatingBendingProcessNew"/>
    <dgm:cxn modelId="{743BE6F9-7518-472F-ABC8-C68370A1BB8F}" type="presOf" srcId="{02BAA99A-9AC1-428C-B3B6-99B6E886BC47}" destId="{28D1E8F7-C50A-4715-98D0-25825C71AFF8}" srcOrd="1" destOrd="0" presId="urn:microsoft.com/office/officeart/2016/7/layout/RepeatingBendingProcessNew"/>
    <dgm:cxn modelId="{1754ABFF-BFCE-4EB4-924B-DCC45E759FBD}" type="presOf" srcId="{173CCDE8-8F6F-408B-AD18-30238C2506EE}" destId="{F84E225B-741D-45FF-92E0-79F627030F01}" srcOrd="0" destOrd="0" presId="urn:microsoft.com/office/officeart/2016/7/layout/RepeatingBendingProcessNew"/>
    <dgm:cxn modelId="{71A8707B-2D16-4B9D-8665-54731A4AC5DE}" type="presParOf" srcId="{0BB94990-80B3-4F66-BFE4-095131384330}" destId="{F608E33D-D40F-446D-A4F5-72EF6C073647}" srcOrd="0" destOrd="0" presId="urn:microsoft.com/office/officeart/2016/7/layout/RepeatingBendingProcessNew"/>
    <dgm:cxn modelId="{539CA056-E5D3-4B4C-BDEF-51B696938800}" type="presParOf" srcId="{0BB94990-80B3-4F66-BFE4-095131384330}" destId="{F84E225B-741D-45FF-92E0-79F627030F01}" srcOrd="1" destOrd="0" presId="urn:microsoft.com/office/officeart/2016/7/layout/RepeatingBendingProcessNew"/>
    <dgm:cxn modelId="{02513CB8-5143-4682-8720-9ACC69E92556}" type="presParOf" srcId="{F84E225B-741D-45FF-92E0-79F627030F01}" destId="{54CCC3C8-A434-4651-90F3-73FF93B18D7C}" srcOrd="0" destOrd="0" presId="urn:microsoft.com/office/officeart/2016/7/layout/RepeatingBendingProcessNew"/>
    <dgm:cxn modelId="{58A107FE-395C-4895-B515-C3AEAA69B4F6}" type="presParOf" srcId="{0BB94990-80B3-4F66-BFE4-095131384330}" destId="{5C869820-8819-4B77-A357-420A99D0FB53}" srcOrd="2" destOrd="0" presId="urn:microsoft.com/office/officeart/2016/7/layout/RepeatingBendingProcessNew"/>
    <dgm:cxn modelId="{F6DF3C42-9541-4CD9-BC5E-C191598E64F3}" type="presParOf" srcId="{0BB94990-80B3-4F66-BFE4-095131384330}" destId="{D6CA94E8-1271-4382-8428-ED0750FE2F34}" srcOrd="3" destOrd="0" presId="urn:microsoft.com/office/officeart/2016/7/layout/RepeatingBendingProcessNew"/>
    <dgm:cxn modelId="{386584B8-1BBD-4B13-A086-1197DC20F9DB}" type="presParOf" srcId="{D6CA94E8-1271-4382-8428-ED0750FE2F34}" destId="{20917C15-06FB-4FF4-8E49-F4F672F99AA0}" srcOrd="0" destOrd="0" presId="urn:microsoft.com/office/officeart/2016/7/layout/RepeatingBendingProcessNew"/>
    <dgm:cxn modelId="{51078592-68E6-40A6-8F2A-5264D03BCB09}" type="presParOf" srcId="{0BB94990-80B3-4F66-BFE4-095131384330}" destId="{F538BB6A-D79D-4C33-B605-4ADF159D67EB}" srcOrd="4" destOrd="0" presId="urn:microsoft.com/office/officeart/2016/7/layout/RepeatingBendingProcessNew"/>
    <dgm:cxn modelId="{8BFF15EC-A553-42AA-A9BF-C0A12FCEFFC8}" type="presParOf" srcId="{0BB94990-80B3-4F66-BFE4-095131384330}" destId="{79F78A7F-9AE5-421D-A888-D4B811EB5808}" srcOrd="5" destOrd="0" presId="urn:microsoft.com/office/officeart/2016/7/layout/RepeatingBendingProcessNew"/>
    <dgm:cxn modelId="{BAE2575D-B3F6-4BE3-9C64-350E5FFC80BE}" type="presParOf" srcId="{79F78A7F-9AE5-421D-A888-D4B811EB5808}" destId="{3AD2AA0A-2C87-4774-B02F-3C5CCAB63273}" srcOrd="0" destOrd="0" presId="urn:microsoft.com/office/officeart/2016/7/layout/RepeatingBendingProcessNew"/>
    <dgm:cxn modelId="{2A719F71-9E08-42C8-B0F5-5E54D097551E}" type="presParOf" srcId="{0BB94990-80B3-4F66-BFE4-095131384330}" destId="{90CCEAC7-798D-4A2C-B0B2-709C512DB601}" srcOrd="6" destOrd="0" presId="urn:microsoft.com/office/officeart/2016/7/layout/RepeatingBendingProcessNew"/>
    <dgm:cxn modelId="{7F9F0576-5D00-4502-A5AA-DCDCD0367AB1}" type="presParOf" srcId="{0BB94990-80B3-4F66-BFE4-095131384330}" destId="{A6534447-E56A-4AE4-9BDC-E8D720656E85}" srcOrd="7" destOrd="0" presId="urn:microsoft.com/office/officeart/2016/7/layout/RepeatingBendingProcessNew"/>
    <dgm:cxn modelId="{B0984B16-4947-4888-944E-F781AF80BB89}" type="presParOf" srcId="{A6534447-E56A-4AE4-9BDC-E8D720656E85}" destId="{5A47B019-81A6-4C66-B981-1BF71367AFBD}" srcOrd="0" destOrd="0" presId="urn:microsoft.com/office/officeart/2016/7/layout/RepeatingBendingProcessNew"/>
    <dgm:cxn modelId="{ABA91538-0CEB-4773-87B3-0A188187809F}" type="presParOf" srcId="{0BB94990-80B3-4F66-BFE4-095131384330}" destId="{107FDEEE-80E6-4008-AF2F-95D49EB7B2D7}" srcOrd="8" destOrd="0" presId="urn:microsoft.com/office/officeart/2016/7/layout/RepeatingBendingProcessNew"/>
    <dgm:cxn modelId="{C9058666-EE9E-4033-BBB3-A7C3CBC56B24}" type="presParOf" srcId="{0BB94990-80B3-4F66-BFE4-095131384330}" destId="{C491FFA1-6174-4A81-9258-774F8FAD4ECD}" srcOrd="9" destOrd="0" presId="urn:microsoft.com/office/officeart/2016/7/layout/RepeatingBendingProcessNew"/>
    <dgm:cxn modelId="{E5512018-A7C8-48D6-BA45-367188F15127}" type="presParOf" srcId="{C491FFA1-6174-4A81-9258-774F8FAD4ECD}" destId="{28D1E8F7-C50A-4715-98D0-25825C71AFF8}" srcOrd="0" destOrd="0" presId="urn:microsoft.com/office/officeart/2016/7/layout/RepeatingBendingProcessNew"/>
    <dgm:cxn modelId="{B6CDF253-9343-4A84-9FFC-BF40BD822051}" type="presParOf" srcId="{0BB94990-80B3-4F66-BFE4-095131384330}" destId="{06142E10-6BBE-483C-B1C9-8447713A47EF}" srcOrd="10" destOrd="0" presId="urn:microsoft.com/office/officeart/2016/7/layout/RepeatingBendingProcessNew"/>
    <dgm:cxn modelId="{9ACD8F53-2AE4-45A8-9E80-B3FC4C6723AF}" type="presParOf" srcId="{0BB94990-80B3-4F66-BFE4-095131384330}" destId="{CBF3E94A-7B96-45D4-8A23-D2D65F720426}" srcOrd="11" destOrd="0" presId="urn:microsoft.com/office/officeart/2016/7/layout/RepeatingBendingProcessNew"/>
    <dgm:cxn modelId="{E959EA9C-7C56-4AB5-92A3-42E45A2212B1}" type="presParOf" srcId="{CBF3E94A-7B96-45D4-8A23-D2D65F720426}" destId="{F5856278-72BC-41E7-8E3F-3B97D394B589}" srcOrd="0" destOrd="0" presId="urn:microsoft.com/office/officeart/2016/7/layout/RepeatingBendingProcessNew"/>
    <dgm:cxn modelId="{D2EE382A-1323-4F08-9222-48AC1EEFBA2B}" type="presParOf" srcId="{0BB94990-80B3-4F66-BFE4-095131384330}" destId="{7BCAFFD4-BA8B-40C7-B0B8-FEA83466A55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E225B-741D-45FF-92E0-79F627030F01}">
      <dsp:nvSpPr>
        <dsp:cNvPr id="0" name=""/>
        <dsp:cNvSpPr/>
      </dsp:nvSpPr>
      <dsp:spPr>
        <a:xfrm>
          <a:off x="2143996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1000899"/>
        <a:ext cx="24653" cy="4930"/>
      </dsp:txXfrm>
    </dsp:sp>
    <dsp:sp modelId="{F608E33D-D40F-446D-A4F5-72EF6C073647}">
      <dsp:nvSpPr>
        <dsp:cNvPr id="0" name=""/>
        <dsp:cNvSpPr/>
      </dsp:nvSpPr>
      <dsp:spPr>
        <a:xfrm>
          <a:off x="2001" y="360226"/>
          <a:ext cx="2143794" cy="12862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Introduction</a:t>
          </a:r>
        </a:p>
      </dsp:txBody>
      <dsp:txXfrm>
        <a:off x="2001" y="360226"/>
        <a:ext cx="2143794" cy="1286276"/>
      </dsp:txXfrm>
    </dsp:sp>
    <dsp:sp modelId="{D6CA94E8-1271-4382-8428-ED0750FE2F34}">
      <dsp:nvSpPr>
        <dsp:cNvPr id="0" name=""/>
        <dsp:cNvSpPr/>
      </dsp:nvSpPr>
      <dsp:spPr>
        <a:xfrm>
          <a:off x="4780863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-266365"/>
              <a:satOff val="-117"/>
              <a:lumOff val="31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1000899"/>
        <a:ext cx="24653" cy="4930"/>
      </dsp:txXfrm>
    </dsp:sp>
    <dsp:sp modelId="{5C869820-8819-4B77-A357-420A99D0FB53}">
      <dsp:nvSpPr>
        <dsp:cNvPr id="0" name=""/>
        <dsp:cNvSpPr/>
      </dsp:nvSpPr>
      <dsp:spPr>
        <a:xfrm>
          <a:off x="2638868" y="360226"/>
          <a:ext cx="2143794" cy="1286276"/>
        </a:xfrm>
        <a:prstGeom prst="rect">
          <a:avLst/>
        </a:prstGeom>
        <a:solidFill>
          <a:schemeClr val="accent2">
            <a:hueOff val="-221971"/>
            <a:satOff val="-98"/>
            <a:lumOff val="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Previous works</a:t>
          </a:r>
        </a:p>
      </dsp:txBody>
      <dsp:txXfrm>
        <a:off x="2638868" y="360226"/>
        <a:ext cx="2143794" cy="1286276"/>
      </dsp:txXfrm>
    </dsp:sp>
    <dsp:sp modelId="{79F78A7F-9AE5-421D-A888-D4B811EB5808}">
      <dsp:nvSpPr>
        <dsp:cNvPr id="0" name=""/>
        <dsp:cNvSpPr/>
      </dsp:nvSpPr>
      <dsp:spPr>
        <a:xfrm>
          <a:off x="7417731" y="957645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-532730"/>
              <a:satOff val="-234"/>
              <a:lumOff val="6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6640" y="1000899"/>
        <a:ext cx="24653" cy="4930"/>
      </dsp:txXfrm>
    </dsp:sp>
    <dsp:sp modelId="{F538BB6A-D79D-4C33-B605-4ADF159D67EB}">
      <dsp:nvSpPr>
        <dsp:cNvPr id="0" name=""/>
        <dsp:cNvSpPr/>
      </dsp:nvSpPr>
      <dsp:spPr>
        <a:xfrm>
          <a:off x="5275736" y="360226"/>
          <a:ext cx="2143794" cy="1286276"/>
        </a:xfrm>
        <a:prstGeom prst="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Open</a:t>
          </a:r>
          <a:r>
            <a:rPr lang="en-US" sz="3000" kern="1200" baseline="0" dirty="0"/>
            <a:t> questions</a:t>
          </a:r>
          <a:endParaRPr lang="en-US" sz="3000" kern="1200" dirty="0"/>
        </a:p>
      </dsp:txBody>
      <dsp:txXfrm>
        <a:off x="5275736" y="360226"/>
        <a:ext cx="2143794" cy="1286276"/>
      </dsp:txXfrm>
    </dsp:sp>
    <dsp:sp modelId="{A6534447-E56A-4AE4-9BDC-E8D720656E85}">
      <dsp:nvSpPr>
        <dsp:cNvPr id="0" name=""/>
        <dsp:cNvSpPr/>
      </dsp:nvSpPr>
      <dsp:spPr>
        <a:xfrm>
          <a:off x="1073898" y="1644703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12700" cap="flat" cmpd="sng" algn="ctr">
          <a:solidFill>
            <a:schemeClr val="accent2">
              <a:hueOff val="-799094"/>
              <a:satOff val="-352"/>
              <a:lumOff val="94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1051" y="1873474"/>
        <a:ext cx="396297" cy="4930"/>
      </dsp:txXfrm>
    </dsp:sp>
    <dsp:sp modelId="{90CCEAC7-798D-4A2C-B0B2-709C512DB601}">
      <dsp:nvSpPr>
        <dsp:cNvPr id="0" name=""/>
        <dsp:cNvSpPr/>
      </dsp:nvSpPr>
      <dsp:spPr>
        <a:xfrm>
          <a:off x="7912603" y="360226"/>
          <a:ext cx="2143794" cy="1286276"/>
        </a:xfrm>
        <a:prstGeom prst="rect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Our data</a:t>
          </a:r>
        </a:p>
      </dsp:txBody>
      <dsp:txXfrm>
        <a:off x="7912603" y="360226"/>
        <a:ext cx="2143794" cy="1286276"/>
      </dsp:txXfrm>
    </dsp:sp>
    <dsp:sp modelId="{C491FFA1-6174-4A81-9258-774F8FAD4ECD}">
      <dsp:nvSpPr>
        <dsp:cNvPr id="0" name=""/>
        <dsp:cNvSpPr/>
      </dsp:nvSpPr>
      <dsp:spPr>
        <a:xfrm>
          <a:off x="2143996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-1065459"/>
              <a:satOff val="-469"/>
              <a:lumOff val="12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2780249"/>
        <a:ext cx="24653" cy="4930"/>
      </dsp:txXfrm>
    </dsp:sp>
    <dsp:sp modelId="{107FDEEE-80E6-4008-AF2F-95D49EB7B2D7}">
      <dsp:nvSpPr>
        <dsp:cNvPr id="0" name=""/>
        <dsp:cNvSpPr/>
      </dsp:nvSpPr>
      <dsp:spPr>
        <a:xfrm>
          <a:off x="2001" y="2139576"/>
          <a:ext cx="2143794" cy="1286276"/>
        </a:xfrm>
        <a:prstGeom prst="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Our model</a:t>
          </a:r>
        </a:p>
      </dsp:txBody>
      <dsp:txXfrm>
        <a:off x="2001" y="2139576"/>
        <a:ext cx="2143794" cy="1286276"/>
      </dsp:txXfrm>
    </dsp:sp>
    <dsp:sp modelId="{CBF3E94A-7B96-45D4-8A23-D2D65F720426}">
      <dsp:nvSpPr>
        <dsp:cNvPr id="0" name=""/>
        <dsp:cNvSpPr/>
      </dsp:nvSpPr>
      <dsp:spPr>
        <a:xfrm>
          <a:off x="4780863" y="2736994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2780249"/>
        <a:ext cx="24653" cy="4930"/>
      </dsp:txXfrm>
    </dsp:sp>
    <dsp:sp modelId="{06142E10-6BBE-483C-B1C9-8447713A47EF}">
      <dsp:nvSpPr>
        <dsp:cNvPr id="0" name=""/>
        <dsp:cNvSpPr/>
      </dsp:nvSpPr>
      <dsp:spPr>
        <a:xfrm>
          <a:off x="2638868" y="2139576"/>
          <a:ext cx="2143794" cy="1286276"/>
        </a:xfrm>
        <a:prstGeom prst="rect">
          <a:avLst/>
        </a:prstGeom>
        <a:solidFill>
          <a:schemeClr val="accent2">
            <a:hueOff val="-1109853"/>
            <a:satOff val="-488"/>
            <a:lumOff val="13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Interpreting the model</a:t>
          </a:r>
        </a:p>
      </dsp:txBody>
      <dsp:txXfrm>
        <a:off x="2638868" y="2139576"/>
        <a:ext cx="2143794" cy="1286276"/>
      </dsp:txXfrm>
    </dsp:sp>
    <dsp:sp modelId="{7BCAFFD4-BA8B-40C7-B0B8-FEA83466A551}">
      <dsp:nvSpPr>
        <dsp:cNvPr id="0" name=""/>
        <dsp:cNvSpPr/>
      </dsp:nvSpPr>
      <dsp:spPr>
        <a:xfrm>
          <a:off x="5275736" y="2139576"/>
          <a:ext cx="2143794" cy="1286276"/>
        </a:xfrm>
        <a:prstGeom prst="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Next steps</a:t>
          </a:r>
        </a:p>
      </dsp:txBody>
      <dsp:txXfrm>
        <a:off x="5275736" y="2139576"/>
        <a:ext cx="2143794" cy="1286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7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4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3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DF7128-FB95-AC23-8EE9-183C59D5996A}"/>
              </a:ext>
            </a:extLst>
          </p:cNvPr>
          <p:cNvGrpSpPr/>
          <p:nvPr userDrawn="1"/>
        </p:nvGrpSpPr>
        <p:grpSpPr>
          <a:xfrm>
            <a:off x="16" y="0"/>
            <a:ext cx="1934801" cy="6858000"/>
            <a:chOff x="16" y="0"/>
            <a:chExt cx="4104063" cy="6858000"/>
          </a:xfrm>
        </p:grpSpPr>
        <p:sp>
          <p:nvSpPr>
            <p:cNvPr id="8" name="Rectangle 7"/>
            <p:cNvSpPr/>
            <p:nvPr/>
          </p:nvSpPr>
          <p:spPr>
            <a:xfrm>
              <a:off x="16" y="0"/>
              <a:ext cx="4050791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040071" y="0"/>
              <a:ext cx="6400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94587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E25037-BE79-4F2A-BFD8-082A278978B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5539F7-9B08-4286-A983-1792AA149CE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3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0103-5B47-8E08-672F-EAB865E3B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F9AD9-3EA7-8248-711E-BCA9B6F98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10/13/23</a:t>
            </a:r>
          </a:p>
        </p:txBody>
      </p:sp>
    </p:spTree>
    <p:extLst>
      <p:ext uri="{BB962C8B-B14F-4D97-AF65-F5344CB8AC3E}">
        <p14:creationId xmlns:p14="http://schemas.microsoft.com/office/powerpoint/2010/main" val="69214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49EF0E2-2993-45BB-0C77-D80192CC9883}"/>
              </a:ext>
            </a:extLst>
          </p:cNvPr>
          <p:cNvGrpSpPr/>
          <p:nvPr/>
        </p:nvGrpSpPr>
        <p:grpSpPr>
          <a:xfrm>
            <a:off x="2043058" y="589714"/>
            <a:ext cx="9310743" cy="5141344"/>
            <a:chOff x="3367247" y="1544216"/>
            <a:chExt cx="7271669" cy="40153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B78AAE-1A4D-112E-BAC6-DCC6F071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571" y="1544216"/>
              <a:ext cx="6996345" cy="254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EC229D-817D-87FA-D069-0081DFC1D8A6}"/>
                </a:ext>
              </a:extLst>
            </p:cNvPr>
            <p:cNvSpPr txBox="1"/>
            <p:nvPr/>
          </p:nvSpPr>
          <p:spPr>
            <a:xfrm rot="16200000">
              <a:off x="3026400" y="2426307"/>
              <a:ext cx="1051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Angles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638AD8-0D2E-B624-202E-7BA9E276FE11}"/>
                </a:ext>
              </a:extLst>
            </p:cNvPr>
            <p:cNvSpPr txBox="1"/>
            <p:nvPr/>
          </p:nvSpPr>
          <p:spPr>
            <a:xfrm>
              <a:off x="4364123" y="5054811"/>
              <a:ext cx="4259456" cy="504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the first 90, I answered according to the </a:t>
              </a:r>
              <a:r>
                <a:rPr lang="en-US" b="1" dirty="0"/>
                <a:t>TARGET_{t}</a:t>
              </a:r>
            </a:p>
            <a:p>
              <a:r>
                <a:rPr lang="en-US" dirty="0"/>
                <a:t>For the last 10, I answered according to </a:t>
              </a:r>
              <a:r>
                <a:rPr lang="en-US" b="1" dirty="0"/>
                <a:t>TARGET_{t-1}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C9F0F6-492C-471C-5E26-AAF3C29F1FB0}"/>
                </a:ext>
              </a:extLst>
            </p:cNvPr>
            <p:cNvSpPr txBox="1"/>
            <p:nvPr/>
          </p:nvSpPr>
          <p:spPr>
            <a:xfrm>
              <a:off x="4084918" y="4685479"/>
              <a:ext cx="330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Two synthetic strategies applied:</a:t>
              </a:r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0264772-C47F-72D3-F901-194FE8E7E774}"/>
              </a:ext>
            </a:extLst>
          </p:cNvPr>
          <p:cNvSpPr/>
          <p:nvPr/>
        </p:nvSpPr>
        <p:spPr>
          <a:xfrm rot="5400000">
            <a:off x="6646965" y="532352"/>
            <a:ext cx="265677" cy="6752636"/>
          </a:xfrm>
          <a:prstGeom prst="rightBrace">
            <a:avLst>
              <a:gd name="adj1" fmla="val 36379"/>
              <a:gd name="adj2" fmla="val 516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DCD64A6-3DC1-505C-1434-537E8D898DCF}"/>
              </a:ext>
            </a:extLst>
          </p:cNvPr>
          <p:cNvSpPr/>
          <p:nvPr/>
        </p:nvSpPr>
        <p:spPr>
          <a:xfrm rot="5400000">
            <a:off x="10406609" y="3525344"/>
            <a:ext cx="315704" cy="816678"/>
          </a:xfrm>
          <a:prstGeom prst="rightBrace">
            <a:avLst>
              <a:gd name="adj1" fmla="val 36379"/>
              <a:gd name="adj2" fmla="val 5165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8AF4B9-657C-7A82-FB29-E1B1F70B286E}"/>
              </a:ext>
            </a:extLst>
          </p:cNvPr>
          <p:cNvCxnSpPr>
            <a:cxnSpLocks/>
            <a:stCxn id="11" idx="1"/>
          </p:cNvCxnSpPr>
          <p:nvPr/>
        </p:nvCxnSpPr>
        <p:spPr>
          <a:xfrm rot="16200000" flipH="1">
            <a:off x="6736882" y="3972742"/>
            <a:ext cx="1137764" cy="1275299"/>
          </a:xfrm>
          <a:prstGeom prst="bentConnector4">
            <a:avLst>
              <a:gd name="adj1" fmla="val 38190"/>
              <a:gd name="adj2" fmla="val 1000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7253FB9-1CF1-2E77-0B40-CADEFB3B404E}"/>
              </a:ext>
            </a:extLst>
          </p:cNvPr>
          <p:cNvCxnSpPr>
            <a:cxnSpLocks/>
            <a:stCxn id="12" idx="1"/>
          </p:cNvCxnSpPr>
          <p:nvPr/>
        </p:nvCxnSpPr>
        <p:spPr>
          <a:xfrm rot="16200000" flipH="1" flipV="1">
            <a:off x="8783807" y="3782077"/>
            <a:ext cx="1457689" cy="2076603"/>
          </a:xfrm>
          <a:prstGeom prst="bentConnector4">
            <a:avLst>
              <a:gd name="adj1" fmla="val 100200"/>
              <a:gd name="adj2" fmla="val 534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3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223D130-608F-3EBC-E64D-BD1F1DD5B4F2}"/>
              </a:ext>
            </a:extLst>
          </p:cNvPr>
          <p:cNvSpPr txBox="1">
            <a:spLocks/>
          </p:cNvSpPr>
          <p:nvPr/>
        </p:nvSpPr>
        <p:spPr>
          <a:xfrm>
            <a:off x="2462458" y="483498"/>
            <a:ext cx="8196235" cy="6543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What are the external independent </a:t>
            </a:r>
            <a:r>
              <a:rPr lang="en-US" sz="1800" b="1" dirty="0">
                <a:solidFill>
                  <a:schemeClr val="tx1"/>
                </a:solidFill>
              </a:rPr>
              <a:t>covariate</a:t>
            </a:r>
            <a:r>
              <a:rPr lang="en-US" sz="1800" dirty="0">
                <a:solidFill>
                  <a:schemeClr val="tx1"/>
                </a:solidFill>
              </a:rPr>
              <a:t> that could have influenced my decision making (a.k.a. </a:t>
            </a:r>
            <a:r>
              <a:rPr lang="en-US" sz="1800" b="1" dirty="0">
                <a:solidFill>
                  <a:schemeClr val="tx1"/>
                </a:solidFill>
              </a:rPr>
              <a:t>OBSERVATION</a:t>
            </a:r>
            <a:r>
              <a:rPr lang="en-US" sz="1800" dirty="0">
                <a:solidFill>
                  <a:schemeClr val="tx1"/>
                </a:solidFill>
              </a:rPr>
              <a:t> angle)?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C33DD2-9F44-930C-AF9E-88DB83AB0E0D}"/>
              </a:ext>
            </a:extLst>
          </p:cNvPr>
          <p:cNvGrpSpPr/>
          <p:nvPr/>
        </p:nvGrpSpPr>
        <p:grpSpPr>
          <a:xfrm>
            <a:off x="3172358" y="1284800"/>
            <a:ext cx="1464760" cy="1753414"/>
            <a:chOff x="7206885" y="1586589"/>
            <a:chExt cx="1464760" cy="17534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D84BF7-2D6E-59D8-93A2-65E964BBE452}"/>
                </a:ext>
              </a:extLst>
            </p:cNvPr>
            <p:cNvSpPr/>
            <p:nvPr/>
          </p:nvSpPr>
          <p:spPr>
            <a:xfrm>
              <a:off x="7242610" y="1825235"/>
              <a:ext cx="1424149" cy="121209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6417A8-092A-FB52-1FAC-1D44215A3C88}"/>
                </a:ext>
              </a:extLst>
            </p:cNvPr>
            <p:cNvSpPr/>
            <p:nvPr/>
          </p:nvSpPr>
          <p:spPr>
            <a:xfrm>
              <a:off x="7443289" y="1586589"/>
              <a:ext cx="1081924" cy="1753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B3488E-F3B2-B644-EB7D-9652A21963E2}"/>
                </a:ext>
              </a:extLst>
            </p:cNvPr>
            <p:cNvSpPr txBox="1"/>
            <p:nvPr/>
          </p:nvSpPr>
          <p:spPr>
            <a:xfrm>
              <a:off x="7206885" y="1956536"/>
              <a:ext cx="14647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TARGET_{t}</a:t>
              </a:r>
            </a:p>
            <a:p>
              <a:pPr algn="ctr"/>
              <a:endParaRPr lang="en-US" b="1" dirty="0"/>
            </a:p>
            <a:p>
              <a:pPr algn="ctr"/>
              <a:r>
                <a:rPr lang="en-US" b="1" dirty="0"/>
                <a:t>TARGET_{t-1}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B3DE06-CD04-947C-18AF-8F4B3AFAEAFE}"/>
              </a:ext>
            </a:extLst>
          </p:cNvPr>
          <p:cNvSpPr txBox="1"/>
          <p:nvPr/>
        </p:nvSpPr>
        <p:spPr>
          <a:xfrm>
            <a:off x="7324700" y="2366208"/>
            <a:ext cx="204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of covariates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E92E8-C6EE-962B-FFFF-6C74A88701DB}"/>
              </a:ext>
            </a:extLst>
          </p:cNvPr>
          <p:cNvSpPr txBox="1"/>
          <p:nvPr/>
        </p:nvSpPr>
        <p:spPr>
          <a:xfrm>
            <a:off x="4924710" y="18907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406115-90C1-0DB5-E838-9A4BBE67B20C}"/>
              </a:ext>
            </a:extLst>
          </p:cNvPr>
          <p:cNvGrpSpPr/>
          <p:nvPr/>
        </p:nvGrpSpPr>
        <p:grpSpPr>
          <a:xfrm>
            <a:off x="5636013" y="1252786"/>
            <a:ext cx="1424149" cy="1753414"/>
            <a:chOff x="7242610" y="1586589"/>
            <a:chExt cx="1424149" cy="17534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0430DB-E129-465F-FE62-F008E1EB4A7C}"/>
                </a:ext>
              </a:extLst>
            </p:cNvPr>
            <p:cNvSpPr/>
            <p:nvPr/>
          </p:nvSpPr>
          <p:spPr>
            <a:xfrm>
              <a:off x="7242610" y="1825235"/>
              <a:ext cx="1424149" cy="121209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283B2E-1F30-CD88-8C65-FCA8FB285DD8}"/>
                </a:ext>
              </a:extLst>
            </p:cNvPr>
            <p:cNvSpPr/>
            <p:nvPr/>
          </p:nvSpPr>
          <p:spPr>
            <a:xfrm>
              <a:off x="7443289" y="1586589"/>
              <a:ext cx="1081924" cy="1753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E2F3F96-023E-4444-42DB-D717558B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87" y="2150862"/>
            <a:ext cx="838615" cy="482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511F8-C8AF-12C7-CADF-EC927331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219" y="1544485"/>
            <a:ext cx="593865" cy="5909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0EEF96-CFBF-420E-CE3B-F9B931E636D1}"/>
              </a:ext>
            </a:extLst>
          </p:cNvPr>
          <p:cNvSpPr txBox="1"/>
          <p:nvPr/>
        </p:nvSpPr>
        <p:spPr>
          <a:xfrm>
            <a:off x="7531586" y="19128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63C0CC-D719-A8F9-EC3B-97956DB1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057" y="1855962"/>
            <a:ext cx="573193" cy="541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A2EFF2-D099-4B46-7ED8-03ECF8B6E52D}"/>
              </a:ext>
            </a:extLst>
          </p:cNvPr>
          <p:cNvSpPr txBox="1"/>
          <p:nvPr/>
        </p:nvSpPr>
        <p:spPr>
          <a:xfrm>
            <a:off x="2550363" y="3566550"/>
            <a:ext cx="439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 with covariates (for mean):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907721-F55F-A32B-A7BC-C65C2C5AF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79" y="3440543"/>
            <a:ext cx="1346498" cy="4392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F36037-3881-BDD5-FDC3-87878D57231E}"/>
              </a:ext>
            </a:extLst>
          </p:cNvPr>
          <p:cNvSpPr txBox="1"/>
          <p:nvPr/>
        </p:nvSpPr>
        <p:spPr>
          <a:xfrm>
            <a:off x="2550363" y="3138427"/>
            <a:ext cx="584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be modeling it in a </a:t>
            </a:r>
            <a:r>
              <a:rPr lang="en-US" b="1" dirty="0"/>
              <a:t>multivariate normal distribution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6C36B-D861-3DCA-EE38-E26640E6C9C5}"/>
              </a:ext>
            </a:extLst>
          </p:cNvPr>
          <p:cNvSpPr txBox="1"/>
          <p:nvPr/>
        </p:nvSpPr>
        <p:spPr>
          <a:xfrm>
            <a:off x="3035158" y="3942794"/>
            <a:ext cx="520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weights and biases change for every state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17BD84-A03A-8D0F-6A4E-73C81B238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621" y="4045681"/>
            <a:ext cx="309714" cy="2664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CA8BA0-335B-01DD-5657-05FC7E0A5CE8}"/>
              </a:ext>
            </a:extLst>
          </p:cNvPr>
          <p:cNvSpPr txBox="1"/>
          <p:nvPr/>
        </p:nvSpPr>
        <p:spPr>
          <a:xfrm>
            <a:off x="3035158" y="4394180"/>
            <a:ext cx="51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Therefore, with state dependent weights and biases: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2BC2A5-7DFE-543D-7ABF-5FA5C9F3D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024" y="4340346"/>
            <a:ext cx="1762808" cy="445432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11D63F-3524-B117-DF04-7FBFAA24F645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9728428" y="3879744"/>
            <a:ext cx="0" cy="46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6E80CE-E8BD-0E39-7073-537B7CD5C028}"/>
              </a:ext>
            </a:extLst>
          </p:cNvPr>
          <p:cNvSpPr txBox="1"/>
          <p:nvPr/>
        </p:nvSpPr>
        <p:spPr>
          <a:xfrm>
            <a:off x="2550362" y="4845566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Similarly for the covariance: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409083-248B-15BC-D60F-FEC8244DA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385" y="5294915"/>
            <a:ext cx="491153" cy="4885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BD2FFD8-B4D8-964E-F6AC-39A5D4FC3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6013" y="5214898"/>
            <a:ext cx="785629" cy="65623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C720F9-128F-576C-BFEF-8B9FC26B7894}"/>
              </a:ext>
            </a:extLst>
          </p:cNvPr>
          <p:cNvCxnSpPr>
            <a:stCxn id="40" idx="3"/>
            <a:endCxn id="42" idx="1"/>
          </p:cNvCxnSpPr>
          <p:nvPr/>
        </p:nvCxnSpPr>
        <p:spPr>
          <a:xfrm>
            <a:off x="4857538" y="5539178"/>
            <a:ext cx="778475" cy="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4F6D066C-3BA5-194A-EC85-B5BA27D6AB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3581" y="6018059"/>
            <a:ext cx="1419984" cy="48061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3D5B2B-0379-AC8C-F7F6-E148E7EDC172}"/>
              </a:ext>
            </a:extLst>
          </p:cNvPr>
          <p:cNvSpPr txBox="1"/>
          <p:nvPr/>
        </p:nvSpPr>
        <p:spPr>
          <a:xfrm>
            <a:off x="4068262" y="6073907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learnt parameters</a:t>
            </a:r>
          </a:p>
        </p:txBody>
      </p:sp>
    </p:spTree>
    <p:extLst>
      <p:ext uri="{BB962C8B-B14F-4D97-AF65-F5344CB8AC3E}">
        <p14:creationId xmlns:p14="http://schemas.microsoft.com/office/powerpoint/2010/main" val="119595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9098E-0C80-3F59-8057-09B10CC2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9938"/>
            <a:ext cx="1762808" cy="4454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B4098-80E4-DC37-8D5D-0297F43C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630" y="1322341"/>
            <a:ext cx="602218" cy="503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A1D18-5AAF-0EC4-93F7-ADD09A75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30" y="2765997"/>
            <a:ext cx="7082971" cy="6630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BFCDB-D3FE-F3F3-7182-ED7D86D0DA55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6977404" y="1825370"/>
            <a:ext cx="706095" cy="97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A13A3-2C14-0DB1-F4C9-874517450CC2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8999739" y="1825370"/>
            <a:ext cx="48001" cy="97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6315B-CC0E-4CE1-7266-7018CFAA357F}"/>
              </a:ext>
            </a:extLst>
          </p:cNvPr>
          <p:cNvSpPr/>
          <p:nvPr/>
        </p:nvSpPr>
        <p:spPr>
          <a:xfrm>
            <a:off x="6746240" y="2801305"/>
            <a:ext cx="1874517" cy="5923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3C785-A897-5B32-8455-652369C3D8A5}"/>
              </a:ext>
            </a:extLst>
          </p:cNvPr>
          <p:cNvSpPr/>
          <p:nvPr/>
        </p:nvSpPr>
        <p:spPr>
          <a:xfrm>
            <a:off x="8758439" y="2801305"/>
            <a:ext cx="578601" cy="5923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B6A5D8-5CA7-6461-E088-BDD4E116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372" y="3818714"/>
            <a:ext cx="5412055" cy="3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66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639EFBC-F001-BD88-45D2-DB5F462B6C0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38" y="1130786"/>
            <a:ext cx="8534862" cy="310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FEDBCC-80E5-4F40-6D6F-B8F56F2FF16F}"/>
              </a:ext>
            </a:extLst>
          </p:cNvPr>
          <p:cNvSpPr txBox="1"/>
          <p:nvPr/>
        </p:nvSpPr>
        <p:spPr>
          <a:xfrm rot="16200000">
            <a:off x="2091059" y="2342545"/>
            <a:ext cx="105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41A88-A63C-47EB-E120-7C67AF1D2D06}"/>
              </a:ext>
            </a:extLst>
          </p:cNvPr>
          <p:cNvSpPr txBox="1"/>
          <p:nvPr/>
        </p:nvSpPr>
        <p:spPr>
          <a:xfrm>
            <a:off x="3476115" y="5332836"/>
            <a:ext cx="5453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first 90, I answered according to the </a:t>
            </a:r>
            <a:r>
              <a:rPr lang="en-US" b="1" dirty="0"/>
              <a:t>TARGET_{t}</a:t>
            </a:r>
          </a:p>
          <a:p>
            <a:r>
              <a:rPr lang="en-US" dirty="0"/>
              <a:t>For the last 10, I answered according to </a:t>
            </a:r>
            <a:r>
              <a:rPr lang="en-US" b="1" dirty="0"/>
              <a:t>TARGET_{t-1}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0279A-03E0-AE07-6DB7-F337926F9EA9}"/>
              </a:ext>
            </a:extLst>
          </p:cNvPr>
          <p:cNvSpPr txBox="1"/>
          <p:nvPr/>
        </p:nvSpPr>
        <p:spPr>
          <a:xfrm>
            <a:off x="3196909" y="4963504"/>
            <a:ext cx="330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synthetic strategies applied: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E45E0-FAE2-AF53-C98F-1391A03F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139" y="5668760"/>
            <a:ext cx="539631" cy="310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4E1700-29D0-4ED7-2252-731D7985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89" y="5332836"/>
            <a:ext cx="381581" cy="3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4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D12624-9C4E-540A-B272-1FE44DD487EF}"/>
              </a:ext>
            </a:extLst>
          </p:cNvPr>
          <p:cNvGrpSpPr/>
          <p:nvPr/>
        </p:nvGrpSpPr>
        <p:grpSpPr>
          <a:xfrm>
            <a:off x="2575262" y="579352"/>
            <a:ext cx="8715361" cy="5416598"/>
            <a:chOff x="4138817" y="795738"/>
            <a:chExt cx="7916666" cy="4920209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1DF15BE8-166C-52BA-99A5-0924FAF8B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746" y="795738"/>
              <a:ext cx="7547737" cy="49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A3D864-5B52-5EF4-4444-D2BD2A3A8BBB}"/>
                </a:ext>
              </a:extLst>
            </p:cNvPr>
            <p:cNvSpPr txBox="1"/>
            <p:nvPr/>
          </p:nvSpPr>
          <p:spPr>
            <a:xfrm rot="16200000">
              <a:off x="3885972" y="2430694"/>
              <a:ext cx="876277" cy="370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Angles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039A2C-369B-2AD1-7E7D-40A7F251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42" y="770658"/>
            <a:ext cx="7472183" cy="55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1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17FEE0D-E720-670F-AD5D-7D6A7E1BD04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85" y="476323"/>
            <a:ext cx="9426895" cy="41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3F931-3F6B-D18B-E182-DD816BAEC7E0}"/>
              </a:ext>
            </a:extLst>
          </p:cNvPr>
          <p:cNvSpPr txBox="1"/>
          <p:nvPr/>
        </p:nvSpPr>
        <p:spPr>
          <a:xfrm>
            <a:off x="2702866" y="4871080"/>
            <a:ext cx="719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model is not just weights.</a:t>
            </a:r>
            <a:br>
              <a:rPr lang="en-US" dirty="0"/>
            </a:br>
            <a:r>
              <a:rPr lang="en-US" dirty="0"/>
              <a:t>It’s a normal distribution with weights + bias for mean, </a:t>
            </a:r>
            <a:r>
              <a:rPr lang="en-US" dirty="0" err="1"/>
              <a:t>covs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293CA-2AEA-760A-6922-FEE039516119}"/>
              </a:ext>
            </a:extLst>
          </p:cNvPr>
          <p:cNvSpPr txBox="1"/>
          <p:nvPr/>
        </p:nvSpPr>
        <p:spPr>
          <a:xfrm>
            <a:off x="2849449" y="3832102"/>
            <a:ext cx="12059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Target_{t}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283E0-FE8E-48B2-B079-72882431EC52}"/>
              </a:ext>
            </a:extLst>
          </p:cNvPr>
          <p:cNvSpPr txBox="1"/>
          <p:nvPr/>
        </p:nvSpPr>
        <p:spPr>
          <a:xfrm>
            <a:off x="5812348" y="3825120"/>
            <a:ext cx="141436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Target_{t-1}</a:t>
            </a:r>
          </a:p>
        </p:txBody>
      </p:sp>
    </p:spTree>
    <p:extLst>
      <p:ext uri="{BB962C8B-B14F-4D97-AF65-F5344CB8AC3E}">
        <p14:creationId xmlns:p14="http://schemas.microsoft.com/office/powerpoint/2010/main" val="457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0D67863-73B3-8470-E26C-C568DA4B0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4"/>
          <a:stretch/>
        </p:blipFill>
        <p:spPr bwMode="auto">
          <a:xfrm>
            <a:off x="2146819" y="79565"/>
            <a:ext cx="9194207" cy="329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7E9EE-E6FF-D452-2E5A-9FF550BF870D}"/>
              </a:ext>
            </a:extLst>
          </p:cNvPr>
          <p:cNvGrpSpPr/>
          <p:nvPr/>
        </p:nvGrpSpPr>
        <p:grpSpPr>
          <a:xfrm>
            <a:off x="2283393" y="3429000"/>
            <a:ext cx="4063325" cy="3349435"/>
            <a:chOff x="2513738" y="3429000"/>
            <a:chExt cx="4063325" cy="334943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A23D8D2-FB9E-F1AB-6C3E-AF21047AB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3"/>
            <a:stretch/>
          </p:blipFill>
          <p:spPr bwMode="auto">
            <a:xfrm>
              <a:off x="2513738" y="3429000"/>
              <a:ext cx="3860237" cy="3349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F3DA63-1EA7-4FDA-C334-56619D96BFDF}"/>
                </a:ext>
              </a:extLst>
            </p:cNvPr>
            <p:cNvSpPr txBox="1"/>
            <p:nvPr/>
          </p:nvSpPr>
          <p:spPr>
            <a:xfrm>
              <a:off x="2807567" y="6107632"/>
              <a:ext cx="12059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Target_{t}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0E0C6-9C02-A984-ADB2-1ABDC275E6D5}"/>
                </a:ext>
              </a:extLst>
            </p:cNvPr>
            <p:cNvSpPr txBox="1"/>
            <p:nvPr/>
          </p:nvSpPr>
          <p:spPr>
            <a:xfrm>
              <a:off x="5162701" y="6107632"/>
              <a:ext cx="14143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Target_{t-1}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ADD07CB-323B-B145-D3D8-2A8DC5763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62" y="4127694"/>
            <a:ext cx="3206313" cy="22823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39C7A0-1D61-C9C9-7E85-D49AB00671E2}"/>
              </a:ext>
            </a:extLst>
          </p:cNvPr>
          <p:cNvSpPr txBox="1"/>
          <p:nvPr/>
        </p:nvSpPr>
        <p:spPr>
          <a:xfrm>
            <a:off x="8120236" y="3758362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Comparable to:</a:t>
            </a:r>
          </a:p>
        </p:txBody>
      </p:sp>
    </p:spTree>
    <p:extLst>
      <p:ext uri="{BB962C8B-B14F-4D97-AF65-F5344CB8AC3E}">
        <p14:creationId xmlns:p14="http://schemas.microsoft.com/office/powerpoint/2010/main" val="390998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512ADD-6C13-F26F-4E05-EB636855A8F9}"/>
              </a:ext>
            </a:extLst>
          </p:cNvPr>
          <p:cNvSpPr txBox="1"/>
          <p:nvPr/>
        </p:nvSpPr>
        <p:spPr>
          <a:xfrm>
            <a:off x="2110442" y="1088904"/>
            <a:ext cx="235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Recovered parameters: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86AFB8-5C16-256D-9E65-63154BAF3B19}"/>
              </a:ext>
            </a:extLst>
          </p:cNvPr>
          <p:cNvGrpSpPr/>
          <p:nvPr/>
        </p:nvGrpSpPr>
        <p:grpSpPr>
          <a:xfrm>
            <a:off x="3289290" y="4378480"/>
            <a:ext cx="8157363" cy="1390616"/>
            <a:chOff x="2110442" y="1949483"/>
            <a:chExt cx="9949785" cy="16961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24CD34-18BD-9B20-B377-74870A92B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909"/>
            <a:stretch/>
          </p:blipFill>
          <p:spPr>
            <a:xfrm>
              <a:off x="2110442" y="1949483"/>
              <a:ext cx="9949785" cy="163133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6E330D-5124-308F-AA7F-9D68AECEA593}"/>
                </a:ext>
              </a:extLst>
            </p:cNvPr>
            <p:cNvSpPr/>
            <p:nvPr/>
          </p:nvSpPr>
          <p:spPr>
            <a:xfrm>
              <a:off x="4941948" y="1949483"/>
              <a:ext cx="1633356" cy="16961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3D4A2D-6623-2A19-5357-0C81C6640682}"/>
                </a:ext>
              </a:extLst>
            </p:cNvPr>
            <p:cNvSpPr/>
            <p:nvPr/>
          </p:nvSpPr>
          <p:spPr>
            <a:xfrm>
              <a:off x="8473904" y="1949483"/>
              <a:ext cx="1192443" cy="1631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453B48-2307-62FF-05ED-5B15DDA8DACD}"/>
                </a:ext>
              </a:extLst>
            </p:cNvPr>
            <p:cNvSpPr/>
            <p:nvPr/>
          </p:nvSpPr>
          <p:spPr>
            <a:xfrm>
              <a:off x="9994414" y="1949483"/>
              <a:ext cx="1376255" cy="1631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A89AC3-9D63-B439-9FC1-3CB5AE2F8C9D}"/>
              </a:ext>
            </a:extLst>
          </p:cNvPr>
          <p:cNvSpPr txBox="1"/>
          <p:nvPr/>
        </p:nvSpPr>
        <p:spPr>
          <a:xfrm>
            <a:off x="5610709" y="4473623"/>
            <a:ext cx="133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0.99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8.35e-04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6B3DC0-945D-7EBE-A2D0-30710C6EE03E}"/>
              </a:ext>
            </a:extLst>
          </p:cNvPr>
          <p:cNvGrpSpPr/>
          <p:nvPr/>
        </p:nvGrpSpPr>
        <p:grpSpPr>
          <a:xfrm>
            <a:off x="2331372" y="1906978"/>
            <a:ext cx="9143999" cy="1691387"/>
            <a:chOff x="2331372" y="1906978"/>
            <a:chExt cx="9143999" cy="16913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F4EE70-F262-1F5E-E2C7-37D04F110F35}"/>
                </a:ext>
              </a:extLst>
            </p:cNvPr>
            <p:cNvGrpSpPr/>
            <p:nvPr/>
          </p:nvGrpSpPr>
          <p:grpSpPr>
            <a:xfrm>
              <a:off x="3318008" y="2207749"/>
              <a:ext cx="8157363" cy="1390616"/>
              <a:chOff x="2110442" y="1949483"/>
              <a:chExt cx="9949785" cy="169617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1885CFF-19BD-3B8F-7C4D-70E080038B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909"/>
              <a:stretch/>
            </p:blipFill>
            <p:spPr>
              <a:xfrm>
                <a:off x="2110442" y="1949483"/>
                <a:ext cx="9949785" cy="1631333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E2F221-9058-8D15-4BEA-637C4B8F918B}"/>
                  </a:ext>
                </a:extLst>
              </p:cNvPr>
              <p:cNvSpPr/>
              <p:nvPr/>
            </p:nvSpPr>
            <p:spPr>
              <a:xfrm>
                <a:off x="4941948" y="1949483"/>
                <a:ext cx="1633356" cy="169617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B362B63-B108-8BD2-5DBE-CDC87B008B87}"/>
                  </a:ext>
                </a:extLst>
              </p:cNvPr>
              <p:cNvSpPr/>
              <p:nvPr/>
            </p:nvSpPr>
            <p:spPr>
              <a:xfrm>
                <a:off x="8473904" y="1949483"/>
                <a:ext cx="1192443" cy="16313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099110-D83B-0AE9-557C-F118A1FE0E4F}"/>
                  </a:ext>
                </a:extLst>
              </p:cNvPr>
              <p:cNvSpPr/>
              <p:nvPr/>
            </p:nvSpPr>
            <p:spPr>
              <a:xfrm>
                <a:off x="9994414" y="1949483"/>
                <a:ext cx="1376255" cy="16313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CCBBAE-579B-B4E3-E010-8B77F8B7DAB7}"/>
                </a:ext>
              </a:extLst>
            </p:cNvPr>
            <p:cNvSpPr txBox="1"/>
            <p:nvPr/>
          </p:nvSpPr>
          <p:spPr>
            <a:xfrm>
              <a:off x="5639427" y="2276310"/>
              <a:ext cx="13391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5.38e-05</a:t>
              </a:r>
            </a:p>
            <a:p>
              <a:pPr algn="ctr"/>
              <a:endParaRPr lang="en-US" sz="2400" dirty="0"/>
            </a:p>
            <a:p>
              <a:pPr algn="ctr"/>
              <a:r>
                <a:rPr lang="en-US" sz="2400" dirty="0"/>
                <a:t>1.00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72303D-4C07-7E46-1B0F-DF3BB367AC49}"/>
                </a:ext>
              </a:extLst>
            </p:cNvPr>
            <p:cNvSpPr txBox="1"/>
            <p:nvPr/>
          </p:nvSpPr>
          <p:spPr>
            <a:xfrm>
              <a:off x="8354371" y="2263130"/>
              <a:ext cx="13391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-0.031</a:t>
              </a:r>
            </a:p>
            <a:p>
              <a:pPr algn="ctr"/>
              <a:endParaRPr lang="en-US" sz="2400" dirty="0"/>
            </a:p>
            <a:p>
              <a:pPr algn="ctr"/>
              <a:r>
                <a:rPr lang="en-US" sz="2400" dirty="0"/>
                <a:t>-0.031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942C46-ACC8-1AAF-D1E6-FFC6BF10D5A5}"/>
                </a:ext>
              </a:extLst>
            </p:cNvPr>
            <p:cNvSpPr txBox="1"/>
            <p:nvPr/>
          </p:nvSpPr>
          <p:spPr>
            <a:xfrm>
              <a:off x="9752990" y="228774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2.84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BD29F0-5879-D1FC-5DC1-B6FAC686AB32}"/>
                </a:ext>
              </a:extLst>
            </p:cNvPr>
            <p:cNvSpPr txBox="1"/>
            <p:nvPr/>
          </p:nvSpPr>
          <p:spPr>
            <a:xfrm>
              <a:off x="10302555" y="305966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2.84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F51CCD-5E7B-4F20-2AA6-33B6547DD55D}"/>
                </a:ext>
              </a:extLst>
            </p:cNvPr>
            <p:cNvSpPr txBox="1"/>
            <p:nvPr/>
          </p:nvSpPr>
          <p:spPr>
            <a:xfrm>
              <a:off x="10477385" y="22643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8AFFAF-4679-D6DB-9900-E26FFD375F8E}"/>
                </a:ext>
              </a:extLst>
            </p:cNvPr>
            <p:cNvSpPr txBox="1"/>
            <p:nvPr/>
          </p:nvSpPr>
          <p:spPr>
            <a:xfrm>
              <a:off x="9866386" y="3070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31FF39-80B2-6CC9-F234-8ACC62CA8447}"/>
                </a:ext>
              </a:extLst>
            </p:cNvPr>
            <p:cNvSpPr txBox="1"/>
            <p:nvPr/>
          </p:nvSpPr>
          <p:spPr>
            <a:xfrm>
              <a:off x="2331372" y="1906978"/>
              <a:ext cx="1234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state 1: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C45B59-46BA-7144-307F-F81D29F2972B}"/>
              </a:ext>
            </a:extLst>
          </p:cNvPr>
          <p:cNvSpPr txBox="1"/>
          <p:nvPr/>
        </p:nvSpPr>
        <p:spPr>
          <a:xfrm>
            <a:off x="2331372" y="4104291"/>
            <a:ext cx="123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state 2: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D651A-0569-E470-0DE5-F0C67FAE7BD4}"/>
              </a:ext>
            </a:extLst>
          </p:cNvPr>
          <p:cNvSpPr txBox="1"/>
          <p:nvPr/>
        </p:nvSpPr>
        <p:spPr>
          <a:xfrm>
            <a:off x="8325290" y="4447041"/>
            <a:ext cx="133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-0.031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-0.0039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79B3C2-00C7-470E-CF85-3E66ED243BDB}"/>
              </a:ext>
            </a:extLst>
          </p:cNvPr>
          <p:cNvSpPr txBox="1"/>
          <p:nvPr/>
        </p:nvSpPr>
        <p:spPr>
          <a:xfrm>
            <a:off x="9767038" y="447533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2647BD-08EE-034E-5F46-64B242D8796A}"/>
              </a:ext>
            </a:extLst>
          </p:cNvPr>
          <p:cNvSpPr txBox="1"/>
          <p:nvPr/>
        </p:nvSpPr>
        <p:spPr>
          <a:xfrm>
            <a:off x="10316603" y="524725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03803C-1CA4-ABEF-9986-9C54D43B0907}"/>
              </a:ext>
            </a:extLst>
          </p:cNvPr>
          <p:cNvSpPr txBox="1"/>
          <p:nvPr/>
        </p:nvSpPr>
        <p:spPr>
          <a:xfrm>
            <a:off x="10491433" y="4451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426CA3-85F4-F5A7-7805-9471A97AFA79}"/>
              </a:ext>
            </a:extLst>
          </p:cNvPr>
          <p:cNvSpPr txBox="1"/>
          <p:nvPr/>
        </p:nvSpPr>
        <p:spPr>
          <a:xfrm>
            <a:off x="9880434" y="5258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119E1F-6184-EE22-1D68-F5E596600481}"/>
              </a:ext>
            </a:extLst>
          </p:cNvPr>
          <p:cNvSpPr/>
          <p:nvPr/>
        </p:nvSpPr>
        <p:spPr>
          <a:xfrm>
            <a:off x="5130412" y="4447040"/>
            <a:ext cx="6191396" cy="494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75A1D3-7B74-4C99-0EDB-EDC783183165}"/>
              </a:ext>
            </a:extLst>
          </p:cNvPr>
          <p:cNvGrpSpPr/>
          <p:nvPr/>
        </p:nvGrpSpPr>
        <p:grpSpPr>
          <a:xfrm>
            <a:off x="2268551" y="224761"/>
            <a:ext cx="9143999" cy="1691387"/>
            <a:chOff x="2331372" y="1906978"/>
            <a:chExt cx="9143999" cy="1691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24D5A2-62F4-6A0C-E10A-03095B99FFA8}"/>
                </a:ext>
              </a:extLst>
            </p:cNvPr>
            <p:cNvGrpSpPr/>
            <p:nvPr/>
          </p:nvGrpSpPr>
          <p:grpSpPr>
            <a:xfrm>
              <a:off x="3318008" y="2207749"/>
              <a:ext cx="8157363" cy="1390616"/>
              <a:chOff x="2110442" y="1949483"/>
              <a:chExt cx="9949785" cy="16961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C26016-CC39-7790-FD68-AF807C555B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909"/>
              <a:stretch/>
            </p:blipFill>
            <p:spPr>
              <a:xfrm>
                <a:off x="2110442" y="1949483"/>
                <a:ext cx="9949785" cy="16313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C3F81D-4EAB-0B5D-1731-8B473273CCD6}"/>
                  </a:ext>
                </a:extLst>
              </p:cNvPr>
              <p:cNvSpPr/>
              <p:nvPr/>
            </p:nvSpPr>
            <p:spPr>
              <a:xfrm>
                <a:off x="4941948" y="1949483"/>
                <a:ext cx="1633356" cy="169617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EF35D14-3FE5-052A-8B39-D7A956D4BB42}"/>
                  </a:ext>
                </a:extLst>
              </p:cNvPr>
              <p:cNvSpPr/>
              <p:nvPr/>
            </p:nvSpPr>
            <p:spPr>
              <a:xfrm>
                <a:off x="8473904" y="1949483"/>
                <a:ext cx="1192443" cy="16313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9EE132-6A3B-E0E2-B114-3A98C9BA2857}"/>
                  </a:ext>
                </a:extLst>
              </p:cNvPr>
              <p:cNvSpPr/>
              <p:nvPr/>
            </p:nvSpPr>
            <p:spPr>
              <a:xfrm>
                <a:off x="9994414" y="1949483"/>
                <a:ext cx="1376255" cy="16313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5DF897-0770-02A5-A32C-2AA30A3783E7}"/>
                </a:ext>
              </a:extLst>
            </p:cNvPr>
            <p:cNvSpPr txBox="1"/>
            <p:nvPr/>
          </p:nvSpPr>
          <p:spPr>
            <a:xfrm>
              <a:off x="5639427" y="2276310"/>
              <a:ext cx="13391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5.38e-05</a:t>
              </a:r>
            </a:p>
            <a:p>
              <a:pPr algn="ctr"/>
              <a:endParaRPr lang="en-US" sz="2400" dirty="0"/>
            </a:p>
            <a:p>
              <a:pPr algn="ctr"/>
              <a:r>
                <a:rPr lang="en-US" sz="2400" dirty="0"/>
                <a:t>1.00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1F55A9-8767-0C71-8242-70BDCB633B5A}"/>
                </a:ext>
              </a:extLst>
            </p:cNvPr>
            <p:cNvSpPr txBox="1"/>
            <p:nvPr/>
          </p:nvSpPr>
          <p:spPr>
            <a:xfrm>
              <a:off x="8354371" y="2263130"/>
              <a:ext cx="13391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-0.031</a:t>
              </a:r>
            </a:p>
            <a:p>
              <a:pPr algn="ctr"/>
              <a:endParaRPr lang="en-US" sz="2400" dirty="0"/>
            </a:p>
            <a:p>
              <a:pPr algn="ctr"/>
              <a:r>
                <a:rPr lang="en-US" sz="2400" dirty="0"/>
                <a:t>-0.031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A13E88-296F-842A-E994-1515BE431423}"/>
                </a:ext>
              </a:extLst>
            </p:cNvPr>
            <p:cNvSpPr txBox="1"/>
            <p:nvPr/>
          </p:nvSpPr>
          <p:spPr>
            <a:xfrm>
              <a:off x="9752990" y="228774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2.84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AA7DE9-16ED-FEC0-6F07-9F4F51836783}"/>
                </a:ext>
              </a:extLst>
            </p:cNvPr>
            <p:cNvSpPr txBox="1"/>
            <p:nvPr/>
          </p:nvSpPr>
          <p:spPr>
            <a:xfrm>
              <a:off x="10302555" y="305966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2.84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E0D196-7500-A0C9-F73D-3E7BFF22968E}"/>
                </a:ext>
              </a:extLst>
            </p:cNvPr>
            <p:cNvSpPr txBox="1"/>
            <p:nvPr/>
          </p:nvSpPr>
          <p:spPr>
            <a:xfrm>
              <a:off x="10477385" y="22643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7DD304-4C0D-2F00-F005-3B30BA12AA24}"/>
                </a:ext>
              </a:extLst>
            </p:cNvPr>
            <p:cNvSpPr txBox="1"/>
            <p:nvPr/>
          </p:nvSpPr>
          <p:spPr>
            <a:xfrm>
              <a:off x="9866386" y="3070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69ACDF-B7A7-4B92-4EA4-FF37AFA88F0A}"/>
                </a:ext>
              </a:extLst>
            </p:cNvPr>
            <p:cNvSpPr txBox="1"/>
            <p:nvPr/>
          </p:nvSpPr>
          <p:spPr>
            <a:xfrm>
              <a:off x="2331372" y="1906978"/>
              <a:ext cx="1234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 state 1: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AC1AF-E570-5F55-A9B8-AEA7BF538959}"/>
              </a:ext>
            </a:extLst>
          </p:cNvPr>
          <p:cNvSpPr/>
          <p:nvPr/>
        </p:nvSpPr>
        <p:spPr>
          <a:xfrm>
            <a:off x="5102491" y="580913"/>
            <a:ext cx="6191396" cy="494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16702A4-4CF9-E220-DC0D-F8C178CF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013" y="2598949"/>
            <a:ext cx="3832789" cy="383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055F8-A152-D8CA-E0A3-E7AA136D1F3C}"/>
              </a:ext>
            </a:extLst>
          </p:cNvPr>
          <p:cNvSpPr txBox="1"/>
          <p:nvPr/>
        </p:nvSpPr>
        <p:spPr>
          <a:xfrm>
            <a:off x="9270141" y="2414283"/>
            <a:ext cx="106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E26761C-EB59-939A-5E77-C44151E7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49" y="237817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8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F44BF-1315-2709-D840-4B6D4D71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What will be covered: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020D86D-4FE1-97ED-A266-731925962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7731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606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3D9344-6341-9365-BAAA-A83236FC91DB}"/>
              </a:ext>
            </a:extLst>
          </p:cNvPr>
          <p:cNvGrpSpPr/>
          <p:nvPr/>
        </p:nvGrpSpPr>
        <p:grpSpPr>
          <a:xfrm>
            <a:off x="3149687" y="490535"/>
            <a:ext cx="8157363" cy="1390616"/>
            <a:chOff x="2110442" y="1949483"/>
            <a:chExt cx="9949785" cy="16961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6C1835-299C-9F6E-6D85-E597B1D91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909"/>
            <a:stretch/>
          </p:blipFill>
          <p:spPr>
            <a:xfrm>
              <a:off x="2110442" y="1949483"/>
              <a:ext cx="9949785" cy="16313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B52415-B52F-811C-B436-9CF2EC4C27DF}"/>
                </a:ext>
              </a:extLst>
            </p:cNvPr>
            <p:cNvSpPr/>
            <p:nvPr/>
          </p:nvSpPr>
          <p:spPr>
            <a:xfrm>
              <a:off x="4941948" y="1949483"/>
              <a:ext cx="1633356" cy="16961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FCFCB6-B3E7-B9BE-9C0B-BFED72F71507}"/>
                </a:ext>
              </a:extLst>
            </p:cNvPr>
            <p:cNvSpPr/>
            <p:nvPr/>
          </p:nvSpPr>
          <p:spPr>
            <a:xfrm>
              <a:off x="8473904" y="1949483"/>
              <a:ext cx="1192443" cy="1631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C45AEE-7217-DC9C-AB5C-0C4187D133AD}"/>
                </a:ext>
              </a:extLst>
            </p:cNvPr>
            <p:cNvSpPr/>
            <p:nvPr/>
          </p:nvSpPr>
          <p:spPr>
            <a:xfrm>
              <a:off x="9994414" y="1949483"/>
              <a:ext cx="1376255" cy="1631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BF33E2-91A0-64BB-866B-7A614D78A644}"/>
              </a:ext>
            </a:extLst>
          </p:cNvPr>
          <p:cNvSpPr txBox="1"/>
          <p:nvPr/>
        </p:nvSpPr>
        <p:spPr>
          <a:xfrm>
            <a:off x="5471106" y="585678"/>
            <a:ext cx="133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0.99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8.35e-04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EDD48-023B-AAE1-C7DD-89102A365A1E}"/>
              </a:ext>
            </a:extLst>
          </p:cNvPr>
          <p:cNvSpPr txBox="1"/>
          <p:nvPr/>
        </p:nvSpPr>
        <p:spPr>
          <a:xfrm>
            <a:off x="2191769" y="216346"/>
            <a:ext cx="123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state 2: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57771-3043-8E5F-25B5-3ED3D256CB04}"/>
              </a:ext>
            </a:extLst>
          </p:cNvPr>
          <p:cNvSpPr txBox="1"/>
          <p:nvPr/>
        </p:nvSpPr>
        <p:spPr>
          <a:xfrm>
            <a:off x="8185687" y="559096"/>
            <a:ext cx="133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-0.031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-0.0039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5FB36-C6B2-F999-03BF-64746E05CE79}"/>
              </a:ext>
            </a:extLst>
          </p:cNvPr>
          <p:cNvSpPr txBox="1"/>
          <p:nvPr/>
        </p:nvSpPr>
        <p:spPr>
          <a:xfrm>
            <a:off x="9627435" y="58738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6F958-3678-09ED-CFC0-1D824DC40EAA}"/>
              </a:ext>
            </a:extLst>
          </p:cNvPr>
          <p:cNvSpPr txBox="1"/>
          <p:nvPr/>
        </p:nvSpPr>
        <p:spPr>
          <a:xfrm>
            <a:off x="10177000" y="135931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800D7-2AFF-B6B7-E0EE-AA053058986A}"/>
              </a:ext>
            </a:extLst>
          </p:cNvPr>
          <p:cNvSpPr txBox="1"/>
          <p:nvPr/>
        </p:nvSpPr>
        <p:spPr>
          <a:xfrm>
            <a:off x="10351830" y="564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CAB21-8CDE-538E-537A-853775964382}"/>
              </a:ext>
            </a:extLst>
          </p:cNvPr>
          <p:cNvSpPr txBox="1"/>
          <p:nvPr/>
        </p:nvSpPr>
        <p:spPr>
          <a:xfrm>
            <a:off x="9740831" y="1370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1B8147-6803-AEF5-7C61-51E1404A0D2B}"/>
              </a:ext>
            </a:extLst>
          </p:cNvPr>
          <p:cNvSpPr/>
          <p:nvPr/>
        </p:nvSpPr>
        <p:spPr>
          <a:xfrm>
            <a:off x="4990809" y="559095"/>
            <a:ext cx="6191396" cy="494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92C99C-1BAE-A41B-C1F6-566AFA9C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74" y="2526854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F2B0D42-AEEF-93DB-8D27-07607192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367" y="2575715"/>
            <a:ext cx="3840611" cy="384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4FD003-9B25-F0C8-1732-1188AB8C7D8C}"/>
              </a:ext>
            </a:extLst>
          </p:cNvPr>
          <p:cNvSpPr txBox="1"/>
          <p:nvPr/>
        </p:nvSpPr>
        <p:spPr>
          <a:xfrm>
            <a:off x="9344420" y="2476372"/>
            <a:ext cx="94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2</a:t>
            </a:r>
          </a:p>
        </p:txBody>
      </p:sp>
    </p:spTree>
    <p:extLst>
      <p:ext uri="{BB962C8B-B14F-4D97-AF65-F5344CB8AC3E}">
        <p14:creationId xmlns:p14="http://schemas.microsoft.com/office/powerpoint/2010/main" val="3329946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B6924A-94F8-9B4E-C4A4-97AAC25536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64330" y="592995"/>
            <a:ext cx="6505806" cy="5672010"/>
          </a:xfrm>
        </p:spPr>
      </p:pic>
    </p:spTree>
    <p:extLst>
      <p:ext uri="{BB962C8B-B14F-4D97-AF65-F5344CB8AC3E}">
        <p14:creationId xmlns:p14="http://schemas.microsoft.com/office/powerpoint/2010/main" val="348643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800EF-B833-A681-9651-5092F8016E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62008" y="928360"/>
            <a:ext cx="7747971" cy="5023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the predicted states, we can try to find the corresponding EEG and </a:t>
            </a:r>
            <a:r>
              <a:rPr lang="en-US" b="1" dirty="0"/>
              <a:t>VALIDATE</a:t>
            </a:r>
            <a:r>
              <a:rPr lang="en-US" dirty="0"/>
              <a:t> the predicted states through RSA/decoding of the EEG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Show how the states change as a function of different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Attention </a:t>
            </a:r>
          </a:p>
          <a:p>
            <a:pPr marL="0" indent="0">
              <a:buNone/>
            </a:pPr>
            <a:r>
              <a:rPr lang="en-US" dirty="0"/>
              <a:t>- Top-Down factors</a:t>
            </a:r>
          </a:p>
          <a:p>
            <a:pPr marL="0" indent="0">
              <a:buNone/>
            </a:pPr>
            <a:r>
              <a:rPr lang="en-US" dirty="0"/>
              <a:t>	- Selective attentions</a:t>
            </a:r>
          </a:p>
          <a:p>
            <a:pPr marL="0" indent="0">
              <a:buNone/>
            </a:pPr>
            <a:r>
              <a:rPr lang="en-US" dirty="0"/>
              <a:t>	- Prior expectation </a:t>
            </a:r>
          </a:p>
          <a:p>
            <a:pPr marL="0" indent="0">
              <a:buNone/>
            </a:pPr>
            <a:r>
              <a:rPr lang="en-US"/>
              <a:t>- Bottom-Up </a:t>
            </a:r>
            <a:r>
              <a:rPr lang="en-US" dirty="0"/>
              <a:t>factor </a:t>
            </a:r>
          </a:p>
          <a:p>
            <a:pPr marL="0" indent="0">
              <a:buNone/>
            </a:pPr>
            <a:r>
              <a:rPr lang="en-US" dirty="0"/>
              <a:t>	- Coherence of dots is high or low</a:t>
            </a:r>
          </a:p>
        </p:txBody>
      </p:sp>
    </p:spTree>
    <p:extLst>
      <p:ext uri="{BB962C8B-B14F-4D97-AF65-F5344CB8AC3E}">
        <p14:creationId xmlns:p14="http://schemas.microsoft.com/office/powerpoint/2010/main" val="231481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B919D9-84ED-8874-8A90-A927EAF3719A}"/>
              </a:ext>
            </a:extLst>
          </p:cNvPr>
          <p:cNvSpPr txBox="1"/>
          <p:nvPr/>
        </p:nvSpPr>
        <p:spPr>
          <a:xfrm>
            <a:off x="4438214" y="3105834"/>
            <a:ext cx="331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you! </a:t>
            </a:r>
            <a:r>
              <a:rPr lang="en-US" sz="3600" dirty="0">
                <a:sym typeface="Wingdings" panose="05000000000000000000" pitchFamily="2" charset="2"/>
              </a:rPr>
              <a:t>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9639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06C3-270E-4598-6879-D49189B723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30060" y="875378"/>
            <a:ext cx="4682618" cy="717106"/>
          </a:xfrm>
        </p:spPr>
        <p:txBody>
          <a:bodyPr>
            <a:normAutofit fontScale="90000"/>
          </a:bodyPr>
          <a:lstStyle/>
          <a:p>
            <a:r>
              <a:rPr lang="en-US" dirty="0"/>
              <a:t>State Space Models</a:t>
            </a:r>
          </a:p>
        </p:txBody>
      </p:sp>
      <p:pic>
        <p:nvPicPr>
          <p:cNvPr id="1026" name="Picture 2" descr="Logo image">
            <a:extLst>
              <a:ext uri="{FF2B5EF4-FFF2-40B4-BE49-F238E27FC236}">
                <a16:creationId xmlns:a16="http://schemas.microsoft.com/office/drawing/2014/main" id="{B63221D7-B7A2-AEF7-A392-F759CD14FC2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70" y="947981"/>
            <a:ext cx="3757164" cy="5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CE376-4D4B-E439-1A9A-9C1202A725C2}"/>
              </a:ext>
            </a:extLst>
          </p:cNvPr>
          <p:cNvSpPr txBox="1"/>
          <p:nvPr/>
        </p:nvSpPr>
        <p:spPr>
          <a:xfrm>
            <a:off x="2401172" y="1985187"/>
            <a:ext cx="936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models that describe the relationship between </a:t>
            </a:r>
            <a:r>
              <a:rPr lang="en-US" b="1" dirty="0"/>
              <a:t>hidden state variables </a:t>
            </a:r>
            <a:r>
              <a:rPr lang="en-US" dirty="0"/>
              <a:t>and </a:t>
            </a:r>
            <a:r>
              <a:rPr lang="en-US" b="1" dirty="0"/>
              <a:t>observed measurements </a:t>
            </a:r>
            <a:r>
              <a:rPr lang="en-US" dirty="0"/>
              <a:t>over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C095E-FB06-8033-0E77-431A964C8053}"/>
              </a:ext>
            </a:extLst>
          </p:cNvPr>
          <p:cNvSpPr txBox="1"/>
          <p:nvPr/>
        </p:nvSpPr>
        <p:spPr>
          <a:xfrm>
            <a:off x="3152899" y="2766684"/>
            <a:ext cx="8122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Markov models (HMMs) are a special type of state-space model where the </a:t>
            </a:r>
            <a:r>
              <a:rPr lang="en-US" b="1" dirty="0"/>
              <a:t>state are discrete </a:t>
            </a:r>
            <a:r>
              <a:rPr lang="en-US" dirty="0"/>
              <a:t>and the observations are generated from a </a:t>
            </a:r>
            <a:r>
              <a:rPr lang="en-US" b="1" dirty="0"/>
              <a:t>conditional probability </a:t>
            </a:r>
            <a:r>
              <a:rPr lang="en-US" dirty="0"/>
              <a:t>distribution</a:t>
            </a:r>
            <a:r>
              <a:rPr lang="en-US" b="1" dirty="0"/>
              <a:t> </a:t>
            </a:r>
            <a:r>
              <a:rPr lang="en-US" dirty="0"/>
              <a:t>given the current state.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8C2B9-75B7-A4D2-DC46-1FE06F5694EA}"/>
              </a:ext>
            </a:extLst>
          </p:cNvPr>
          <p:cNvSpPr txBox="1"/>
          <p:nvPr/>
        </p:nvSpPr>
        <p:spPr>
          <a:xfrm>
            <a:off x="2401172" y="3988825"/>
            <a:ext cx="88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method assumes that hidden states are not directly observable but can only be </a:t>
            </a:r>
            <a:r>
              <a:rPr lang="en-US" b="1" dirty="0"/>
              <a:t>inferred</a:t>
            </a:r>
            <a:r>
              <a:rPr lang="en-US" dirty="0"/>
              <a:t> from observed emissions or measurements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45F9EE4-5F92-ECFE-31C8-0A69CB927994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4263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97BD2C-5944-A08F-2C08-EB3FBCCEE814}"/>
              </a:ext>
            </a:extLst>
          </p:cNvPr>
          <p:cNvSpPr txBox="1"/>
          <p:nvPr/>
        </p:nvSpPr>
        <p:spPr>
          <a:xfrm>
            <a:off x="2368017" y="6132360"/>
            <a:ext cx="907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‘lapses’: in which an observer makes an error despite the availability of strong sensory evidence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4BEA3-CE43-2E8D-A131-D6E4A6C46EBB}"/>
              </a:ext>
            </a:extLst>
          </p:cNvPr>
          <p:cNvSpPr txBox="1"/>
          <p:nvPr/>
        </p:nvSpPr>
        <p:spPr>
          <a:xfrm>
            <a:off x="2483190" y="582855"/>
            <a:ext cx="8133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Harding"/>
              </a:rPr>
              <a:t>Context: </a:t>
            </a:r>
          </a:p>
          <a:p>
            <a:br>
              <a:rPr lang="en-US" b="0" i="0" dirty="0">
                <a:effectLst/>
                <a:latin typeface="Harding"/>
              </a:rPr>
            </a:br>
            <a:r>
              <a:rPr lang="en-US" b="0" i="0" dirty="0">
                <a:effectLst/>
                <a:latin typeface="Harding"/>
              </a:rPr>
              <a:t>It has been observed that mice often ‘lapse’ during behavioral experiments. </a:t>
            </a:r>
            <a:br>
              <a:rPr lang="en-US" b="0" i="0" dirty="0">
                <a:effectLst/>
                <a:latin typeface="Harding"/>
              </a:rPr>
            </a:br>
            <a:br>
              <a:rPr lang="en-US" b="0" i="0" dirty="0">
                <a:effectLst/>
                <a:latin typeface="Harding"/>
              </a:rPr>
            </a:br>
            <a:endParaRPr lang="en-US" b="0" i="0" dirty="0">
              <a:effectLst/>
              <a:latin typeface="Harding"/>
            </a:endParaRPr>
          </a:p>
          <a:p>
            <a:r>
              <a:rPr lang="en-US" dirty="0">
                <a:latin typeface="Harding"/>
              </a:rPr>
              <a:t>Previous explanations: </a:t>
            </a:r>
            <a:r>
              <a:rPr lang="en-US" b="0" i="0" dirty="0">
                <a:effectLst/>
                <a:latin typeface="Harding"/>
              </a:rPr>
              <a:t>inattention, motor error, incomplete knowledge of the task etc. (assumes </a:t>
            </a:r>
            <a:r>
              <a:rPr lang="en-US" b="1" i="0" dirty="0">
                <a:effectLst/>
                <a:latin typeface="Harding"/>
              </a:rPr>
              <a:t>lapses arise independently</a:t>
            </a:r>
            <a:r>
              <a:rPr lang="en-US" b="0" i="0" dirty="0">
                <a:effectLst/>
                <a:latin typeface="Harding"/>
              </a:rPr>
              <a:t>)</a:t>
            </a:r>
          </a:p>
          <a:p>
            <a:endParaRPr lang="en-US" b="0" i="0" dirty="0">
              <a:effectLst/>
              <a:latin typeface="Harding"/>
            </a:endParaRPr>
          </a:p>
          <a:p>
            <a:endParaRPr lang="en-US" dirty="0">
              <a:latin typeface="Harding"/>
            </a:endParaRPr>
          </a:p>
          <a:p>
            <a:r>
              <a:rPr lang="en-US" b="0" i="0" dirty="0">
                <a:effectLst/>
                <a:latin typeface="Harding"/>
              </a:rPr>
              <a:t>Ashwood shows: lapse do not arise independently but, rather, </a:t>
            </a:r>
            <a:r>
              <a:rPr lang="en-US" b="1" i="0" dirty="0">
                <a:effectLst/>
                <a:latin typeface="Harding"/>
              </a:rPr>
              <a:t>depend heavily on latent states </a:t>
            </a:r>
            <a:r>
              <a:rPr lang="en-US" b="0" i="0" dirty="0">
                <a:effectLst/>
                <a:latin typeface="Harding"/>
              </a:rPr>
              <a:t>that underlie decision-making behavior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9A4BB54-A117-B081-7B33-3E20D2CB4951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4B4C3-E027-08AE-B382-99784397C127}"/>
              </a:ext>
            </a:extLst>
          </p:cNvPr>
          <p:cNvSpPr txBox="1"/>
          <p:nvPr/>
        </p:nvSpPr>
        <p:spPr>
          <a:xfrm>
            <a:off x="164562" y="6317026"/>
            <a:ext cx="15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arding"/>
              </a:rPr>
              <a:t>Ashwood </a:t>
            </a:r>
            <a:r>
              <a:rPr lang="en-US" dirty="0"/>
              <a:t>et 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534BA-1D7B-DBFF-863C-8DD56916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72" y="3899292"/>
            <a:ext cx="2172455" cy="2055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4BD0CE-5997-498E-BC79-034287E44FBE}"/>
              </a:ext>
            </a:extLst>
          </p:cNvPr>
          <p:cNvSpPr txBox="1"/>
          <p:nvPr/>
        </p:nvSpPr>
        <p:spPr>
          <a:xfrm>
            <a:off x="7182227" y="4742602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2AFC task</a:t>
            </a:r>
          </a:p>
        </p:txBody>
      </p:sp>
    </p:spTree>
    <p:extLst>
      <p:ext uri="{BB962C8B-B14F-4D97-AF65-F5344CB8AC3E}">
        <p14:creationId xmlns:p14="http://schemas.microsoft.com/office/powerpoint/2010/main" val="327467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0A5D9C0-69F9-F86E-4DD7-AD50FE573E8A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271BB-3E9C-434F-75EB-C100D1444549}"/>
              </a:ext>
            </a:extLst>
          </p:cNvPr>
          <p:cNvSpPr txBox="1"/>
          <p:nvPr/>
        </p:nvSpPr>
        <p:spPr>
          <a:xfrm>
            <a:off x="164562" y="6317026"/>
            <a:ext cx="15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arding"/>
              </a:rPr>
              <a:t>Ashwood </a:t>
            </a:r>
            <a:r>
              <a:rPr lang="en-US" dirty="0"/>
              <a:t>et 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1D86D-2F8C-2777-0923-57AFAEFD5EF4}"/>
              </a:ext>
            </a:extLst>
          </p:cNvPr>
          <p:cNvSpPr txBox="1"/>
          <p:nvPr/>
        </p:nvSpPr>
        <p:spPr>
          <a:xfrm>
            <a:off x="2871169" y="2767751"/>
            <a:ext cx="6240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things that could influence the mice behavior?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Stimulus </a:t>
            </a:r>
          </a:p>
          <a:p>
            <a:pPr marL="342900" indent="-342900">
              <a:buAutoNum type="arabicPeriod"/>
            </a:pPr>
            <a:r>
              <a:rPr lang="en-US" dirty="0"/>
              <a:t>Bias</a:t>
            </a:r>
          </a:p>
          <a:p>
            <a:pPr marL="342900" indent="-342900">
              <a:buAutoNum type="arabicPeriod"/>
            </a:pPr>
            <a:r>
              <a:rPr lang="en-US" dirty="0"/>
              <a:t>Previous Choice</a:t>
            </a:r>
          </a:p>
          <a:p>
            <a:pPr marL="342900" indent="-342900">
              <a:buAutoNum type="arabicPeriod"/>
            </a:pPr>
            <a:r>
              <a:rPr lang="en-US" dirty="0"/>
              <a:t>Win-stay Loose-switch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C27F0-F9D7-1267-5528-47632EF55F11}"/>
              </a:ext>
            </a:extLst>
          </p:cNvPr>
          <p:cNvSpPr txBox="1"/>
          <p:nvPr/>
        </p:nvSpPr>
        <p:spPr>
          <a:xfrm>
            <a:off x="3692500" y="1968870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573DF-5F29-8DA3-38D1-33D46C683799}"/>
              </a:ext>
            </a:extLst>
          </p:cNvPr>
          <p:cNvSpPr txBox="1"/>
          <p:nvPr/>
        </p:nvSpPr>
        <p:spPr>
          <a:xfrm>
            <a:off x="5765606" y="495441"/>
            <a:ext cx="24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COVARIATES</a:t>
            </a:r>
            <a:r>
              <a:rPr lang="en-US" dirty="0"/>
              <a:t>/Influences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AF6CB9-055D-2F8C-E1BE-38C7B3F077D6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520067" y="864773"/>
            <a:ext cx="2454620" cy="110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877D4F2-2F0A-DFF4-E214-8BB48502AEAB}"/>
              </a:ext>
            </a:extLst>
          </p:cNvPr>
          <p:cNvSpPr/>
          <p:nvPr/>
        </p:nvSpPr>
        <p:spPr>
          <a:xfrm rot="3954824">
            <a:off x="5819763" y="463750"/>
            <a:ext cx="264817" cy="2270095"/>
          </a:xfrm>
          <a:prstGeom prst="rightBrace">
            <a:avLst>
              <a:gd name="adj1" fmla="val 876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601CC0-C28E-42BF-6105-23DF8B0D07CF}"/>
              </a:ext>
            </a:extLst>
          </p:cNvPr>
          <p:cNvSpPr txBox="1"/>
          <p:nvPr/>
        </p:nvSpPr>
        <p:spPr>
          <a:xfrm>
            <a:off x="5991298" y="159953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what degree?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1A799D-4EA7-B8EF-3ACF-EFA7BDB4EE87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7729274" y="1783463"/>
            <a:ext cx="828393" cy="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361BD6-2EC6-983B-48A9-4E6A0B0C25C1}"/>
              </a:ext>
            </a:extLst>
          </p:cNvPr>
          <p:cNvSpPr txBox="1"/>
          <p:nvPr/>
        </p:nvSpPr>
        <p:spPr>
          <a:xfrm>
            <a:off x="8557667" y="1598797"/>
            <a:ext cx="150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Hidden States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06800D-F0A0-B4C3-2358-A7905026A74D}"/>
              </a:ext>
            </a:extLst>
          </p:cNvPr>
          <p:cNvCxnSpPr>
            <a:cxnSpLocks/>
          </p:cNvCxnSpPr>
          <p:nvPr/>
        </p:nvCxnSpPr>
        <p:spPr>
          <a:xfrm flipV="1">
            <a:off x="9506968" y="466073"/>
            <a:ext cx="828393" cy="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928870-C0FD-D184-2499-D32ED8FFDF11}"/>
              </a:ext>
            </a:extLst>
          </p:cNvPr>
          <p:cNvSpPr txBox="1"/>
          <p:nvPr/>
        </p:nvSpPr>
        <p:spPr>
          <a:xfrm>
            <a:off x="10392366" y="281407"/>
            <a:ext cx="13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dependent</a:t>
            </a:r>
          </a:p>
        </p:txBody>
      </p:sp>
    </p:spTree>
    <p:extLst>
      <p:ext uri="{BB962C8B-B14F-4D97-AF65-F5344CB8AC3E}">
        <p14:creationId xmlns:p14="http://schemas.microsoft.com/office/powerpoint/2010/main" val="378316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0A5D9C0-69F9-F86E-4DD7-AD50FE573E8A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33C74-5C92-48AB-D28C-FC648671A708}"/>
              </a:ext>
            </a:extLst>
          </p:cNvPr>
          <p:cNvSpPr txBox="1"/>
          <p:nvPr/>
        </p:nvSpPr>
        <p:spPr>
          <a:xfrm>
            <a:off x="164562" y="6317026"/>
            <a:ext cx="15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arding"/>
              </a:rPr>
              <a:t>Ashwood </a:t>
            </a:r>
            <a:r>
              <a:rPr lang="en-US" dirty="0"/>
              <a:t>et 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CED19-FBFA-0D59-67E1-82681E4A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218" y="3548094"/>
            <a:ext cx="3889919" cy="2768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D20C3E-B797-3626-F53D-3D7AB91C2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07" y="3480178"/>
            <a:ext cx="3542238" cy="3206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F56CE-A8AB-7E9E-33D3-B461648B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15" y="287787"/>
            <a:ext cx="3466091" cy="309422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5278C8E-7C5B-7EC7-D0C3-B0DFDCE7735F}"/>
              </a:ext>
            </a:extLst>
          </p:cNvPr>
          <p:cNvGrpSpPr/>
          <p:nvPr/>
        </p:nvGrpSpPr>
        <p:grpSpPr>
          <a:xfrm>
            <a:off x="2635246" y="318289"/>
            <a:ext cx="3270811" cy="3110711"/>
            <a:chOff x="5934929" y="3046078"/>
            <a:chExt cx="3270811" cy="31107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858E20-2250-53AB-3AEC-20A2BEBAD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4929" y="3164741"/>
              <a:ext cx="3270811" cy="29920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875E4D-65F3-4B6D-15BF-006D7BA510BA}"/>
                </a:ext>
              </a:extLst>
            </p:cNvPr>
            <p:cNvSpPr txBox="1"/>
            <p:nvPr/>
          </p:nvSpPr>
          <p:spPr>
            <a:xfrm>
              <a:off x="7283566" y="304607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GLM-HMMs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2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6778B0-A07D-9A5E-6624-DB8829E288CB}"/>
              </a:ext>
            </a:extLst>
          </p:cNvPr>
          <p:cNvSpPr txBox="1"/>
          <p:nvPr/>
        </p:nvSpPr>
        <p:spPr>
          <a:xfrm>
            <a:off x="3162007" y="1448752"/>
            <a:ext cx="6037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2AFC task is discrete and binary</a:t>
            </a:r>
          </a:p>
          <a:p>
            <a:endParaRPr lang="en-US" dirty="0"/>
          </a:p>
          <a:p>
            <a:r>
              <a:rPr lang="en-US" dirty="0"/>
              <a:t>We need models that can handle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multiclass </a:t>
            </a:r>
          </a:p>
          <a:p>
            <a:r>
              <a:rPr lang="en-US" dirty="0"/>
              <a:t>observations to capture “richer” behaviors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86341-EB1E-44D4-07FB-CB6EA43C95C0}"/>
              </a:ext>
            </a:extLst>
          </p:cNvPr>
          <p:cNvSpPr txBox="1"/>
          <p:nvPr/>
        </p:nvSpPr>
        <p:spPr>
          <a:xfrm>
            <a:off x="2847903" y="788407"/>
            <a:ext cx="222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 world is “richer”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87A58B-7961-D69E-48A9-A25DB2A3D8F1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92411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8C199-AE3D-7424-3E2C-15B679E6D0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43383" y="2355080"/>
            <a:ext cx="8147786" cy="2147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The following Dataset and Experimental Setup is kept simple to focus on the model instead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BAA4344-24A1-C01D-A5EB-76B1F43D179B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95295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0DF0B9-9BC1-7192-E320-B70B4651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99" y="951576"/>
            <a:ext cx="5101604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BDE619-1E6B-6999-03C7-9F780EA4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947" y="901701"/>
            <a:ext cx="5023376" cy="38100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CBDF16F-4302-FD36-DCA1-40F2E37317CC}"/>
              </a:ext>
            </a:extLst>
          </p:cNvPr>
          <p:cNvSpPr txBox="1">
            <a:spLocks/>
          </p:cNvSpPr>
          <p:nvPr/>
        </p:nvSpPr>
        <p:spPr>
          <a:xfrm>
            <a:off x="121146" y="224761"/>
            <a:ext cx="1652133" cy="277670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Previous works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Open questions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Our model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Interpretation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729709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332</TotalTime>
  <Words>659</Words>
  <Application>Microsoft Office PowerPoint</Application>
  <PresentationFormat>Widescreen</PresentationFormat>
  <Paragraphs>180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Harding</vt:lpstr>
      <vt:lpstr>Retrospect</vt:lpstr>
      <vt:lpstr>States Project</vt:lpstr>
      <vt:lpstr>What will be covered:</vt:lpstr>
      <vt:lpstr>State Space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rgs2151</dc:creator>
  <cp:lastModifiedBy>rgs2151</cp:lastModifiedBy>
  <cp:revision>72</cp:revision>
  <dcterms:created xsi:type="dcterms:W3CDTF">2023-10-12T18:04:19Z</dcterms:created>
  <dcterms:modified xsi:type="dcterms:W3CDTF">2023-10-13T12:51:06Z</dcterms:modified>
</cp:coreProperties>
</file>